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303" r:id="rId6"/>
    <p:sldId id="299" r:id="rId7"/>
    <p:sldId id="313" r:id="rId8"/>
    <p:sldId id="307" r:id="rId9"/>
    <p:sldId id="306" r:id="rId10"/>
    <p:sldId id="312" r:id="rId11"/>
    <p:sldId id="301" r:id="rId12"/>
    <p:sldId id="305" r:id="rId13"/>
    <p:sldId id="300" r:id="rId14"/>
    <p:sldId id="311" r:id="rId15"/>
    <p:sldId id="308" r:id="rId16"/>
    <p:sldId id="320" r:id="rId17"/>
    <p:sldId id="315" r:id="rId18"/>
    <p:sldId id="318" r:id="rId19"/>
    <p:sldId id="319" r:id="rId20"/>
    <p:sldId id="316" r:id="rId21"/>
    <p:sldId id="296" r:id="rId22"/>
    <p:sldId id="314" r:id="rId23"/>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6F7DC2-8320-90B5-FFC5-E67C11246696}" name="Bianca Perry" initials="BP" userId="S::bianca@i3net.com.au::3722dc5a-b6c6-42c6-b2b3-0efbf4abb8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97"/>
    <a:srgbClr val="B2B2B2"/>
    <a:srgbClr val="EB434E"/>
    <a:srgbClr val="996600"/>
    <a:srgbClr val="CC9900"/>
    <a:srgbClr val="99CC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FB2123-A728-4F8A-89BB-8BFE6B9A477A}" v="34" dt="2022-08-30T01:36:38.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Christodoulou" userId="cfdf61df-d57e-41f2-815d-b616e7db3ca2" providerId="ADAL" clId="{50FB2123-A728-4F8A-89BB-8BFE6B9A477A}"/>
    <pc:docChg chg="undo redo custSel addSld delSld modSld">
      <pc:chgData name="Michelle Christodoulou" userId="cfdf61df-d57e-41f2-815d-b616e7db3ca2" providerId="ADAL" clId="{50FB2123-A728-4F8A-89BB-8BFE6B9A477A}" dt="2022-08-30T01:36:38.796" v="2991"/>
      <pc:docMkLst>
        <pc:docMk/>
      </pc:docMkLst>
      <pc:sldChg chg="addSp delSp modSp mod delCm modCm">
        <pc:chgData name="Michelle Christodoulou" userId="cfdf61df-d57e-41f2-815d-b616e7db3ca2" providerId="ADAL" clId="{50FB2123-A728-4F8A-89BB-8BFE6B9A477A}" dt="2022-08-18T08:13:30.557" v="378" actId="207"/>
        <pc:sldMkLst>
          <pc:docMk/>
          <pc:sldMk cId="3167311390" sldId="256"/>
        </pc:sldMkLst>
        <pc:spChg chg="add mod">
          <ac:chgData name="Michelle Christodoulou" userId="cfdf61df-d57e-41f2-815d-b616e7db3ca2" providerId="ADAL" clId="{50FB2123-A728-4F8A-89BB-8BFE6B9A477A}" dt="2022-08-18T08:13:30.557" v="378" actId="207"/>
          <ac:spMkLst>
            <pc:docMk/>
            <pc:sldMk cId="3167311390" sldId="256"/>
            <ac:spMk id="7" creationId="{B22763D0-E7E0-D8B8-2E44-E7BFFE3313E2}"/>
          </ac:spMkLst>
        </pc:spChg>
        <pc:spChg chg="del mod">
          <ac:chgData name="Michelle Christodoulou" userId="cfdf61df-d57e-41f2-815d-b616e7db3ca2" providerId="ADAL" clId="{50FB2123-A728-4F8A-89BB-8BFE6B9A477A}" dt="2022-08-18T05:43:30.899" v="101" actId="21"/>
          <ac:spMkLst>
            <pc:docMk/>
            <pc:sldMk cId="3167311390" sldId="256"/>
            <ac:spMk id="14" creationId="{4A5F9DBB-AE33-49C6-BEBD-488AF8CAB5C8}"/>
          </ac:spMkLst>
        </pc:spChg>
        <pc:picChg chg="add del mod">
          <ac:chgData name="Michelle Christodoulou" userId="cfdf61df-d57e-41f2-815d-b616e7db3ca2" providerId="ADAL" clId="{50FB2123-A728-4F8A-89BB-8BFE6B9A477A}" dt="2022-08-18T05:42:16.679" v="10" actId="478"/>
          <ac:picMkLst>
            <pc:docMk/>
            <pc:sldMk cId="3167311390" sldId="256"/>
            <ac:picMk id="3" creationId="{558A0911-642F-19C1-51B1-72E150777535}"/>
          </ac:picMkLst>
        </pc:picChg>
        <pc:picChg chg="del">
          <ac:chgData name="Michelle Christodoulou" userId="cfdf61df-d57e-41f2-815d-b616e7db3ca2" providerId="ADAL" clId="{50FB2123-A728-4F8A-89BB-8BFE6B9A477A}" dt="2022-08-18T05:42:24.009" v="13" actId="478"/>
          <ac:picMkLst>
            <pc:docMk/>
            <pc:sldMk cId="3167311390" sldId="256"/>
            <ac:picMk id="5" creationId="{75A52A2F-43CF-4DE4-A492-3119836BE87A}"/>
          </ac:picMkLst>
        </pc:picChg>
        <pc:picChg chg="add mod">
          <ac:chgData name="Michelle Christodoulou" userId="cfdf61df-d57e-41f2-815d-b616e7db3ca2" providerId="ADAL" clId="{50FB2123-A728-4F8A-89BB-8BFE6B9A477A}" dt="2022-08-18T05:42:45.511" v="16" actId="1076"/>
          <ac:picMkLst>
            <pc:docMk/>
            <pc:sldMk cId="3167311390" sldId="256"/>
            <ac:picMk id="6" creationId="{B029E07F-3426-5F69-DD1A-80C8A69F45EA}"/>
          </ac:picMkLst>
        </pc:picChg>
        <pc:picChg chg="del">
          <ac:chgData name="Michelle Christodoulou" userId="cfdf61df-d57e-41f2-815d-b616e7db3ca2" providerId="ADAL" clId="{50FB2123-A728-4F8A-89BB-8BFE6B9A477A}" dt="2022-08-18T04:56:21.038" v="3" actId="478"/>
          <ac:picMkLst>
            <pc:docMk/>
            <pc:sldMk cId="3167311390" sldId="256"/>
            <ac:picMk id="13" creationId="{1FB8DCB4-D41D-40DB-A609-484A6EB997DC}"/>
          </ac:picMkLst>
        </pc:picChg>
      </pc:sldChg>
      <pc:sldChg chg="addSp delSp modSp mod">
        <pc:chgData name="Michelle Christodoulou" userId="cfdf61df-d57e-41f2-815d-b616e7db3ca2" providerId="ADAL" clId="{50FB2123-A728-4F8A-89BB-8BFE6B9A477A}" dt="2022-08-18T08:56:16.973" v="685" actId="20577"/>
        <pc:sldMkLst>
          <pc:docMk/>
          <pc:sldMk cId="2595342998" sldId="296"/>
        </pc:sldMkLst>
        <pc:spChg chg="mod">
          <ac:chgData name="Michelle Christodoulou" userId="cfdf61df-d57e-41f2-815d-b616e7db3ca2" providerId="ADAL" clId="{50FB2123-A728-4F8A-89BB-8BFE6B9A477A}" dt="2022-08-18T08:46:11.555" v="662" actId="207"/>
          <ac:spMkLst>
            <pc:docMk/>
            <pc:sldMk cId="2595342998" sldId="296"/>
            <ac:spMk id="2" creationId="{00000000-0000-0000-0000-000000000000}"/>
          </ac:spMkLst>
        </pc:spChg>
        <pc:spChg chg="mod">
          <ac:chgData name="Michelle Christodoulou" userId="cfdf61df-d57e-41f2-815d-b616e7db3ca2" providerId="ADAL" clId="{50FB2123-A728-4F8A-89BB-8BFE6B9A477A}" dt="2022-08-18T08:56:16.973" v="685" actId="20577"/>
          <ac:spMkLst>
            <pc:docMk/>
            <pc:sldMk cId="2595342998" sldId="296"/>
            <ac:spMk id="3" creationId="{00000000-0000-0000-0000-000000000000}"/>
          </ac:spMkLst>
        </pc:spChg>
        <pc:picChg chg="add mod">
          <ac:chgData name="Michelle Christodoulou" userId="cfdf61df-d57e-41f2-815d-b616e7db3ca2" providerId="ADAL" clId="{50FB2123-A728-4F8A-89BB-8BFE6B9A477A}" dt="2022-08-18T05:47:46.955" v="200" actId="1076"/>
          <ac:picMkLst>
            <pc:docMk/>
            <pc:sldMk cId="2595342998" sldId="296"/>
            <ac:picMk id="4" creationId="{A471F17B-75A4-1CC6-89A1-C5727CD7FD53}"/>
          </ac:picMkLst>
        </pc:picChg>
        <pc:picChg chg="mod">
          <ac:chgData name="Michelle Christodoulou" userId="cfdf61df-d57e-41f2-815d-b616e7db3ca2" providerId="ADAL" clId="{50FB2123-A728-4F8A-89BB-8BFE6B9A477A}" dt="2022-08-18T05:47:43.122" v="199" actId="14100"/>
          <ac:picMkLst>
            <pc:docMk/>
            <pc:sldMk cId="2595342998" sldId="296"/>
            <ac:picMk id="10" creationId="{52DFEEA0-69E9-4329-9091-08ACC646A0EB}"/>
          </ac:picMkLst>
        </pc:picChg>
        <pc:picChg chg="del">
          <ac:chgData name="Michelle Christodoulou" userId="cfdf61df-d57e-41f2-815d-b616e7db3ca2" providerId="ADAL" clId="{50FB2123-A728-4F8A-89BB-8BFE6B9A477A}" dt="2022-08-18T05:47:36.078" v="196" actId="478"/>
          <ac:picMkLst>
            <pc:docMk/>
            <pc:sldMk cId="2595342998" sldId="296"/>
            <ac:picMk id="13" creationId="{27F1178D-11CD-4C90-87FB-5E2F611C6B82}"/>
          </ac:picMkLst>
        </pc:picChg>
      </pc:sldChg>
      <pc:sldChg chg="addSp delSp modSp mod delCm">
        <pc:chgData name="Michelle Christodoulou" userId="cfdf61df-d57e-41f2-815d-b616e7db3ca2" providerId="ADAL" clId="{50FB2123-A728-4F8A-89BB-8BFE6B9A477A}" dt="2022-08-22T07:34:36.184" v="2987"/>
        <pc:sldMkLst>
          <pc:docMk/>
          <pc:sldMk cId="213232656" sldId="299"/>
        </pc:sldMkLst>
        <pc:spChg chg="mod">
          <ac:chgData name="Michelle Christodoulou" userId="cfdf61df-d57e-41f2-815d-b616e7db3ca2" providerId="ADAL" clId="{50FB2123-A728-4F8A-89BB-8BFE6B9A477A}" dt="2022-08-18T08:14:06.617" v="383" actId="207"/>
          <ac:spMkLst>
            <pc:docMk/>
            <pc:sldMk cId="213232656" sldId="299"/>
            <ac:spMk id="19" creationId="{75768F0D-655F-4355-B45F-AAACC909E7D1}"/>
          </ac:spMkLst>
        </pc:spChg>
        <pc:picChg chg="add mod">
          <ac:chgData name="Michelle Christodoulou" userId="cfdf61df-d57e-41f2-815d-b616e7db3ca2" providerId="ADAL" clId="{50FB2123-A728-4F8A-89BB-8BFE6B9A477A}" dt="2022-08-18T05:46:27.211" v="168" actId="1076"/>
          <ac:picMkLst>
            <pc:docMk/>
            <pc:sldMk cId="213232656" sldId="299"/>
            <ac:picMk id="2" creationId="{47818B85-98BE-8C2D-0E87-BAFEF2F2708B}"/>
          </ac:picMkLst>
        </pc:picChg>
        <pc:picChg chg="add mod">
          <ac:chgData name="Michelle Christodoulou" userId="cfdf61df-d57e-41f2-815d-b616e7db3ca2" providerId="ADAL" clId="{50FB2123-A728-4F8A-89BB-8BFE6B9A477A}" dt="2022-08-18T12:09:59.467" v="1276" actId="1076"/>
          <ac:picMkLst>
            <pc:docMk/>
            <pc:sldMk cId="213232656" sldId="299"/>
            <ac:picMk id="5" creationId="{E0493171-C9B9-99A7-3188-5C6B3CE214DE}"/>
          </ac:picMkLst>
        </pc:picChg>
        <pc:picChg chg="del">
          <ac:chgData name="Michelle Christodoulou" userId="cfdf61df-d57e-41f2-815d-b616e7db3ca2" providerId="ADAL" clId="{50FB2123-A728-4F8A-89BB-8BFE6B9A477A}" dt="2022-08-18T12:07:00.584" v="1269" actId="478"/>
          <ac:picMkLst>
            <pc:docMk/>
            <pc:sldMk cId="213232656" sldId="299"/>
            <ac:picMk id="6" creationId="{D6E762C1-5ED2-422C-BAAF-94072E3FDF5A}"/>
          </ac:picMkLst>
        </pc:picChg>
        <pc:picChg chg="del">
          <ac:chgData name="Michelle Christodoulou" userId="cfdf61df-d57e-41f2-815d-b616e7db3ca2" providerId="ADAL" clId="{50FB2123-A728-4F8A-89BB-8BFE6B9A477A}" dt="2022-08-18T12:07:04.975" v="1271" actId="478"/>
          <ac:picMkLst>
            <pc:docMk/>
            <pc:sldMk cId="213232656" sldId="299"/>
            <ac:picMk id="8" creationId="{A500B820-45C7-4D73-B8AC-ADFDEDAD6011}"/>
          </ac:picMkLst>
        </pc:picChg>
        <pc:picChg chg="add mod">
          <ac:chgData name="Michelle Christodoulou" userId="cfdf61df-d57e-41f2-815d-b616e7db3ca2" providerId="ADAL" clId="{50FB2123-A728-4F8A-89BB-8BFE6B9A477A}" dt="2022-08-18T12:10:39.652" v="1289" actId="1076"/>
          <ac:picMkLst>
            <pc:docMk/>
            <pc:sldMk cId="213232656" sldId="299"/>
            <ac:picMk id="9" creationId="{15E6BFED-640D-3FE0-1F22-EF2EE2DBD626}"/>
          </ac:picMkLst>
        </pc:picChg>
        <pc:picChg chg="add mod">
          <ac:chgData name="Michelle Christodoulou" userId="cfdf61df-d57e-41f2-815d-b616e7db3ca2" providerId="ADAL" clId="{50FB2123-A728-4F8A-89BB-8BFE6B9A477A}" dt="2022-08-18T12:10:37.447" v="1288" actId="1076"/>
          <ac:picMkLst>
            <pc:docMk/>
            <pc:sldMk cId="213232656" sldId="299"/>
            <ac:picMk id="11" creationId="{08921719-0D08-9A72-1EEA-14D849DC1290}"/>
          </ac:picMkLst>
        </pc:picChg>
        <pc:picChg chg="del">
          <ac:chgData name="Michelle Christodoulou" userId="cfdf61df-d57e-41f2-815d-b616e7db3ca2" providerId="ADAL" clId="{50FB2123-A728-4F8A-89BB-8BFE6B9A477A}" dt="2022-08-18T05:46:23.553" v="166" actId="478"/>
          <ac:picMkLst>
            <pc:docMk/>
            <pc:sldMk cId="213232656" sldId="299"/>
            <ac:picMk id="13" creationId="{27F1178D-11CD-4C90-87FB-5E2F611C6B82}"/>
          </ac:picMkLst>
        </pc:picChg>
        <pc:picChg chg="del">
          <ac:chgData name="Michelle Christodoulou" userId="cfdf61df-d57e-41f2-815d-b616e7db3ca2" providerId="ADAL" clId="{50FB2123-A728-4F8A-89BB-8BFE6B9A477A}" dt="2022-08-18T12:07:02.911" v="1270" actId="478"/>
          <ac:picMkLst>
            <pc:docMk/>
            <pc:sldMk cId="213232656" sldId="299"/>
            <ac:picMk id="17" creationId="{3CCF7CE8-8084-44EF-BC0D-F19EAD7291D6}"/>
          </ac:picMkLst>
        </pc:picChg>
      </pc:sldChg>
      <pc:sldChg chg="addSp delSp modSp mod delCm">
        <pc:chgData name="Michelle Christodoulou" userId="cfdf61df-d57e-41f2-815d-b616e7db3ca2" providerId="ADAL" clId="{50FB2123-A728-4F8A-89BB-8BFE6B9A477A}" dt="2022-08-30T01:36:38.796" v="2991"/>
        <pc:sldMkLst>
          <pc:docMk/>
          <pc:sldMk cId="2455815177" sldId="300"/>
        </pc:sldMkLst>
        <pc:spChg chg="mod">
          <ac:chgData name="Michelle Christodoulou" userId="cfdf61df-d57e-41f2-815d-b616e7db3ca2" providerId="ADAL" clId="{50FB2123-A728-4F8A-89BB-8BFE6B9A477A}" dt="2022-08-18T12:42:50.713" v="1918" actId="20577"/>
          <ac:spMkLst>
            <pc:docMk/>
            <pc:sldMk cId="2455815177" sldId="300"/>
            <ac:spMk id="2" creationId="{00000000-0000-0000-0000-000000000000}"/>
          </ac:spMkLst>
        </pc:spChg>
        <pc:spChg chg="mod">
          <ac:chgData name="Michelle Christodoulou" userId="cfdf61df-d57e-41f2-815d-b616e7db3ca2" providerId="ADAL" clId="{50FB2123-A728-4F8A-89BB-8BFE6B9A477A}" dt="2022-08-18T12:43:37.258" v="1992" actId="20577"/>
          <ac:spMkLst>
            <pc:docMk/>
            <pc:sldMk cId="2455815177" sldId="300"/>
            <ac:spMk id="3" creationId="{00000000-0000-0000-0000-000000000000}"/>
          </ac:spMkLst>
        </pc:spChg>
        <pc:spChg chg="add mod">
          <ac:chgData name="Michelle Christodoulou" userId="cfdf61df-d57e-41f2-815d-b616e7db3ca2" providerId="ADAL" clId="{50FB2123-A728-4F8A-89BB-8BFE6B9A477A}" dt="2022-08-30T01:36:38.796" v="2991"/>
          <ac:spMkLst>
            <pc:docMk/>
            <pc:sldMk cId="2455815177" sldId="300"/>
            <ac:spMk id="6" creationId="{DE62EC00-8B02-EBD4-2898-1929436F0E68}"/>
          </ac:spMkLst>
        </pc:spChg>
        <pc:picChg chg="add mod">
          <ac:chgData name="Michelle Christodoulou" userId="cfdf61df-d57e-41f2-815d-b616e7db3ca2" providerId="ADAL" clId="{50FB2123-A728-4F8A-89BB-8BFE6B9A477A}" dt="2022-08-18T05:47:07.807" v="183"/>
          <ac:picMkLst>
            <pc:docMk/>
            <pc:sldMk cId="2455815177" sldId="300"/>
            <ac:picMk id="4" creationId="{492F3864-8D1C-00E7-FC61-E091F0BB5DDA}"/>
          </ac:picMkLst>
        </pc:picChg>
        <pc:picChg chg="del">
          <ac:chgData name="Michelle Christodoulou" userId="cfdf61df-d57e-41f2-815d-b616e7db3ca2" providerId="ADAL" clId="{50FB2123-A728-4F8A-89BB-8BFE6B9A477A}" dt="2022-08-18T05:47:07.406" v="182" actId="478"/>
          <ac:picMkLst>
            <pc:docMk/>
            <pc:sldMk cId="2455815177" sldId="300"/>
            <ac:picMk id="13" creationId="{27F1178D-11CD-4C90-87FB-5E2F611C6B82}"/>
          </ac:picMkLst>
        </pc:picChg>
      </pc:sldChg>
      <pc:sldChg chg="addSp delSp modSp mod delCm">
        <pc:chgData name="Michelle Christodoulou" userId="cfdf61df-d57e-41f2-815d-b616e7db3ca2" providerId="ADAL" clId="{50FB2123-A728-4F8A-89BB-8BFE6B9A477A}" dt="2022-08-22T03:32:04.707" v="2943" actId="1076"/>
        <pc:sldMkLst>
          <pc:docMk/>
          <pc:sldMk cId="421271794" sldId="301"/>
        </pc:sldMkLst>
        <pc:spChg chg="mod">
          <ac:chgData name="Michelle Christodoulou" userId="cfdf61df-d57e-41f2-815d-b616e7db3ca2" providerId="ADAL" clId="{50FB2123-A728-4F8A-89BB-8BFE6B9A477A}" dt="2022-08-18T12:36:30.039" v="1752" actId="20577"/>
          <ac:spMkLst>
            <pc:docMk/>
            <pc:sldMk cId="421271794" sldId="301"/>
            <ac:spMk id="2" creationId="{00000000-0000-0000-0000-000000000000}"/>
          </ac:spMkLst>
        </pc:spChg>
        <pc:spChg chg="mod">
          <ac:chgData name="Michelle Christodoulou" userId="cfdf61df-d57e-41f2-815d-b616e7db3ca2" providerId="ADAL" clId="{50FB2123-A728-4F8A-89BB-8BFE6B9A477A}" dt="2022-08-18T12:38:28.514" v="1842" actId="207"/>
          <ac:spMkLst>
            <pc:docMk/>
            <pc:sldMk cId="421271794" sldId="301"/>
            <ac:spMk id="3" creationId="{00000000-0000-0000-0000-000000000000}"/>
          </ac:spMkLst>
        </pc:spChg>
        <pc:spChg chg="add mod">
          <ac:chgData name="Michelle Christodoulou" userId="cfdf61df-d57e-41f2-815d-b616e7db3ca2" providerId="ADAL" clId="{50FB2123-A728-4F8A-89BB-8BFE6B9A477A}" dt="2022-08-22T03:32:04.707" v="2943" actId="1076"/>
          <ac:spMkLst>
            <pc:docMk/>
            <pc:sldMk cId="421271794" sldId="301"/>
            <ac:spMk id="5" creationId="{E0B703EB-D89E-6623-7FC7-D843027AA607}"/>
          </ac:spMkLst>
        </pc:spChg>
        <pc:picChg chg="add mod">
          <ac:chgData name="Michelle Christodoulou" userId="cfdf61df-d57e-41f2-815d-b616e7db3ca2" providerId="ADAL" clId="{50FB2123-A728-4F8A-89BB-8BFE6B9A477A}" dt="2022-08-18T05:46:59.045" v="179"/>
          <ac:picMkLst>
            <pc:docMk/>
            <pc:sldMk cId="421271794" sldId="301"/>
            <ac:picMk id="4" creationId="{E94BD2B3-59CF-0AF1-CFD5-6858955E50C6}"/>
          </ac:picMkLst>
        </pc:picChg>
        <pc:picChg chg="del">
          <ac:chgData name="Michelle Christodoulou" userId="cfdf61df-d57e-41f2-815d-b616e7db3ca2" providerId="ADAL" clId="{50FB2123-A728-4F8A-89BB-8BFE6B9A477A}" dt="2022-08-18T12:28:25.592" v="1724" actId="478"/>
          <ac:picMkLst>
            <pc:docMk/>
            <pc:sldMk cId="421271794" sldId="301"/>
            <ac:picMk id="6" creationId="{5649509D-D72D-4C10-B2FE-0A92C68A928F}"/>
          </ac:picMkLst>
        </pc:picChg>
        <pc:picChg chg="add mod">
          <ac:chgData name="Michelle Christodoulou" userId="cfdf61df-d57e-41f2-815d-b616e7db3ca2" providerId="ADAL" clId="{50FB2123-A728-4F8A-89BB-8BFE6B9A477A}" dt="2022-08-18T12:35:07.664" v="1742" actId="1076"/>
          <ac:picMkLst>
            <pc:docMk/>
            <pc:sldMk cId="421271794" sldId="301"/>
            <ac:picMk id="7" creationId="{209EC425-6E86-30AE-614B-688CAD0A354D}"/>
          </ac:picMkLst>
        </pc:picChg>
        <pc:picChg chg="del">
          <ac:chgData name="Michelle Christodoulou" userId="cfdf61df-d57e-41f2-815d-b616e7db3ca2" providerId="ADAL" clId="{50FB2123-A728-4F8A-89BB-8BFE6B9A477A}" dt="2022-08-18T05:46:58.635" v="178" actId="478"/>
          <ac:picMkLst>
            <pc:docMk/>
            <pc:sldMk cId="421271794" sldId="301"/>
            <ac:picMk id="13" creationId="{27F1178D-11CD-4C90-87FB-5E2F611C6B82}"/>
          </ac:picMkLst>
        </pc:picChg>
        <pc:picChg chg="del">
          <ac:chgData name="Michelle Christodoulou" userId="cfdf61df-d57e-41f2-815d-b616e7db3ca2" providerId="ADAL" clId="{50FB2123-A728-4F8A-89BB-8BFE6B9A477A}" dt="2022-08-18T12:28:27.434" v="1725" actId="478"/>
          <ac:picMkLst>
            <pc:docMk/>
            <pc:sldMk cId="421271794" sldId="301"/>
            <ac:picMk id="16" creationId="{96336384-0767-4734-89A3-BCEF421CC66D}"/>
          </ac:picMkLst>
        </pc:picChg>
        <pc:picChg chg="add del mod">
          <ac:chgData name="Michelle Christodoulou" userId="cfdf61df-d57e-41f2-815d-b616e7db3ca2" providerId="ADAL" clId="{50FB2123-A728-4F8A-89BB-8BFE6B9A477A}" dt="2022-08-18T12:34:47.242" v="1736" actId="478"/>
          <ac:picMkLst>
            <pc:docMk/>
            <pc:sldMk cId="421271794" sldId="301"/>
            <ac:picMk id="1026" creationId="{81F59A81-5454-872C-E3EB-06FF4EAAB6C1}"/>
          </ac:picMkLst>
        </pc:picChg>
        <pc:picChg chg="add mod">
          <ac:chgData name="Michelle Christodoulou" userId="cfdf61df-d57e-41f2-815d-b616e7db3ca2" providerId="ADAL" clId="{50FB2123-A728-4F8A-89BB-8BFE6B9A477A}" dt="2022-08-18T12:35:16.364" v="1744" actId="14100"/>
          <ac:picMkLst>
            <pc:docMk/>
            <pc:sldMk cId="421271794" sldId="301"/>
            <ac:picMk id="1028" creationId="{4B92433A-4E2A-CC72-036D-45EAEC8FA238}"/>
          </ac:picMkLst>
        </pc:picChg>
      </pc:sldChg>
      <pc:sldChg chg="addSp delSp modSp mod delCm modCm">
        <pc:chgData name="Michelle Christodoulou" userId="cfdf61df-d57e-41f2-815d-b616e7db3ca2" providerId="ADAL" clId="{50FB2123-A728-4F8A-89BB-8BFE6B9A477A}" dt="2022-08-22T02:51:38.395" v="2118"/>
        <pc:sldMkLst>
          <pc:docMk/>
          <pc:sldMk cId="180042406" sldId="303"/>
        </pc:sldMkLst>
        <pc:spChg chg="mod">
          <ac:chgData name="Michelle Christodoulou" userId="cfdf61df-d57e-41f2-815d-b616e7db3ca2" providerId="ADAL" clId="{50FB2123-A728-4F8A-89BB-8BFE6B9A477A}" dt="2022-08-18T08:13:41.258" v="379" actId="207"/>
          <ac:spMkLst>
            <pc:docMk/>
            <pc:sldMk cId="180042406" sldId="303"/>
            <ac:spMk id="2" creationId="{00000000-0000-0000-0000-000000000000}"/>
          </ac:spMkLst>
        </pc:spChg>
        <pc:spChg chg="mod">
          <ac:chgData name="Michelle Christodoulou" userId="cfdf61df-d57e-41f2-815d-b616e7db3ca2" providerId="ADAL" clId="{50FB2123-A728-4F8A-89BB-8BFE6B9A477A}" dt="2022-08-18T11:46:04.765" v="1061" actId="20577"/>
          <ac:spMkLst>
            <pc:docMk/>
            <pc:sldMk cId="180042406" sldId="303"/>
            <ac:spMk id="3" creationId="{00000000-0000-0000-0000-000000000000}"/>
          </ac:spMkLst>
        </pc:spChg>
        <pc:picChg chg="add mod">
          <ac:chgData name="Michelle Christodoulou" userId="cfdf61df-d57e-41f2-815d-b616e7db3ca2" providerId="ADAL" clId="{50FB2123-A728-4F8A-89BB-8BFE6B9A477A}" dt="2022-08-18T05:46:12.300" v="165" actId="1076"/>
          <ac:picMkLst>
            <pc:docMk/>
            <pc:sldMk cId="180042406" sldId="303"/>
            <ac:picMk id="5" creationId="{72FE0768-750C-724D-D0ED-400906BDC14A}"/>
          </ac:picMkLst>
        </pc:picChg>
        <pc:picChg chg="del">
          <ac:chgData name="Michelle Christodoulou" userId="cfdf61df-d57e-41f2-815d-b616e7db3ca2" providerId="ADAL" clId="{50FB2123-A728-4F8A-89BB-8BFE6B9A477A}" dt="2022-08-18T12:05:18.780" v="1252" actId="478"/>
          <ac:picMkLst>
            <pc:docMk/>
            <pc:sldMk cId="180042406" sldId="303"/>
            <ac:picMk id="6" creationId="{D6E762C1-5ED2-422C-BAAF-94072E3FDF5A}"/>
          </ac:picMkLst>
        </pc:picChg>
        <pc:picChg chg="add mod">
          <ac:chgData name="Michelle Christodoulou" userId="cfdf61df-d57e-41f2-815d-b616e7db3ca2" providerId="ADAL" clId="{50FB2123-A728-4F8A-89BB-8BFE6B9A477A}" dt="2022-08-18T12:06:44.594" v="1267" actId="1076"/>
          <ac:picMkLst>
            <pc:docMk/>
            <pc:sldMk cId="180042406" sldId="303"/>
            <ac:picMk id="9" creationId="{0A94CC1D-4A8F-6D7A-86B5-EA6FDC085F02}"/>
          </ac:picMkLst>
        </pc:picChg>
        <pc:picChg chg="add mod">
          <ac:chgData name="Michelle Christodoulou" userId="cfdf61df-d57e-41f2-815d-b616e7db3ca2" providerId="ADAL" clId="{50FB2123-A728-4F8A-89BB-8BFE6B9A477A}" dt="2022-08-18T12:06:46.171" v="1268" actId="1076"/>
          <ac:picMkLst>
            <pc:docMk/>
            <pc:sldMk cId="180042406" sldId="303"/>
            <ac:picMk id="11" creationId="{AA259CB4-3190-616B-A840-78BF3C16AC7A}"/>
          </ac:picMkLst>
        </pc:picChg>
        <pc:picChg chg="del">
          <ac:chgData name="Michelle Christodoulou" userId="cfdf61df-d57e-41f2-815d-b616e7db3ca2" providerId="ADAL" clId="{50FB2123-A728-4F8A-89BB-8BFE6B9A477A}" dt="2022-08-18T05:44:53.567" v="160" actId="478"/>
          <ac:picMkLst>
            <pc:docMk/>
            <pc:sldMk cId="180042406" sldId="303"/>
            <ac:picMk id="13" creationId="{27F1178D-11CD-4C90-87FB-5E2F611C6B82}"/>
          </ac:picMkLst>
        </pc:picChg>
        <pc:picChg chg="del">
          <ac:chgData name="Michelle Christodoulou" userId="cfdf61df-d57e-41f2-815d-b616e7db3ca2" providerId="ADAL" clId="{50FB2123-A728-4F8A-89BB-8BFE6B9A477A}" dt="2022-08-18T12:06:08.293" v="1258" actId="478"/>
          <ac:picMkLst>
            <pc:docMk/>
            <pc:sldMk cId="180042406" sldId="303"/>
            <ac:picMk id="17" creationId="{3CCF7CE8-8084-44EF-BC0D-F19EAD7291D6}"/>
          </ac:picMkLst>
        </pc:picChg>
      </pc:sldChg>
      <pc:sldChg chg="addSp delSp modSp mod delCm">
        <pc:chgData name="Michelle Christodoulou" userId="cfdf61df-d57e-41f2-815d-b616e7db3ca2" providerId="ADAL" clId="{50FB2123-A728-4F8A-89BB-8BFE6B9A477A}" dt="2022-08-22T02:59:41.203" v="2163" actId="1076"/>
        <pc:sldMkLst>
          <pc:docMk/>
          <pc:sldMk cId="2876113958" sldId="305"/>
        </pc:sldMkLst>
        <pc:spChg chg="mod">
          <ac:chgData name="Michelle Christodoulou" userId="cfdf61df-d57e-41f2-815d-b616e7db3ca2" providerId="ADAL" clId="{50FB2123-A728-4F8A-89BB-8BFE6B9A477A}" dt="2022-08-18T12:38:38.130" v="1843" actId="255"/>
          <ac:spMkLst>
            <pc:docMk/>
            <pc:sldMk cId="2876113958" sldId="305"/>
            <ac:spMk id="2" creationId="{00000000-0000-0000-0000-000000000000}"/>
          </ac:spMkLst>
        </pc:spChg>
        <pc:spChg chg="mod">
          <ac:chgData name="Michelle Christodoulou" userId="cfdf61df-d57e-41f2-815d-b616e7db3ca2" providerId="ADAL" clId="{50FB2123-A728-4F8A-89BB-8BFE6B9A477A}" dt="2022-08-18T12:39:09.393" v="1884" actId="20577"/>
          <ac:spMkLst>
            <pc:docMk/>
            <pc:sldMk cId="2876113958" sldId="305"/>
            <ac:spMk id="3" creationId="{00000000-0000-0000-0000-000000000000}"/>
          </ac:spMkLst>
        </pc:spChg>
        <pc:picChg chg="add mod">
          <ac:chgData name="Michelle Christodoulou" userId="cfdf61df-d57e-41f2-815d-b616e7db3ca2" providerId="ADAL" clId="{50FB2123-A728-4F8A-89BB-8BFE6B9A477A}" dt="2022-08-18T05:47:03.614" v="181"/>
          <ac:picMkLst>
            <pc:docMk/>
            <pc:sldMk cId="2876113958" sldId="305"/>
            <ac:picMk id="4" creationId="{2C2ACB83-31E2-3DC2-E62E-C155F6DA1222}"/>
          </ac:picMkLst>
        </pc:picChg>
        <pc:picChg chg="add mod">
          <ac:chgData name="Michelle Christodoulou" userId="cfdf61df-d57e-41f2-815d-b616e7db3ca2" providerId="ADAL" clId="{50FB2123-A728-4F8A-89BB-8BFE6B9A477A}" dt="2022-08-22T02:59:41.203" v="2163" actId="1076"/>
          <ac:picMkLst>
            <pc:docMk/>
            <pc:sldMk cId="2876113958" sldId="305"/>
            <ac:picMk id="6" creationId="{86EA9A50-CB31-3222-9462-E0D111B0720C}"/>
          </ac:picMkLst>
        </pc:picChg>
        <pc:picChg chg="add mod">
          <ac:chgData name="Michelle Christodoulou" userId="cfdf61df-d57e-41f2-815d-b616e7db3ca2" providerId="ADAL" clId="{50FB2123-A728-4F8A-89BB-8BFE6B9A477A}" dt="2022-08-22T02:59:39.381" v="2162" actId="1076"/>
          <ac:picMkLst>
            <pc:docMk/>
            <pc:sldMk cId="2876113958" sldId="305"/>
            <ac:picMk id="7" creationId="{FD6EB28E-0B02-3E04-8881-FEC4074344D4}"/>
          </ac:picMkLst>
        </pc:picChg>
        <pc:picChg chg="mod">
          <ac:chgData name="Michelle Christodoulou" userId="cfdf61df-d57e-41f2-815d-b616e7db3ca2" providerId="ADAL" clId="{50FB2123-A728-4F8A-89BB-8BFE6B9A477A}" dt="2022-08-18T12:41:13.619" v="1892" actId="1076"/>
          <ac:picMkLst>
            <pc:docMk/>
            <pc:sldMk cId="2876113958" sldId="305"/>
            <ac:picMk id="8" creationId="{35A9D281-F197-4DEF-A49F-20A5E95C6B2B}"/>
          </ac:picMkLst>
        </pc:picChg>
        <pc:picChg chg="del">
          <ac:chgData name="Michelle Christodoulou" userId="cfdf61df-d57e-41f2-815d-b616e7db3ca2" providerId="ADAL" clId="{50FB2123-A728-4F8A-89BB-8BFE6B9A477A}" dt="2022-08-18T12:40:56.924" v="1885" actId="478"/>
          <ac:picMkLst>
            <pc:docMk/>
            <pc:sldMk cId="2876113958" sldId="305"/>
            <ac:picMk id="9" creationId="{A4408D8B-5D2D-495C-9048-6C6A439AF0B8}"/>
          </ac:picMkLst>
        </pc:picChg>
        <pc:picChg chg="del">
          <ac:chgData name="Michelle Christodoulou" userId="cfdf61df-d57e-41f2-815d-b616e7db3ca2" providerId="ADAL" clId="{50FB2123-A728-4F8A-89BB-8BFE6B9A477A}" dt="2022-08-18T12:41:19.849" v="1894" actId="478"/>
          <ac:picMkLst>
            <pc:docMk/>
            <pc:sldMk cId="2876113958" sldId="305"/>
            <ac:picMk id="10" creationId="{A8C99A1D-A5AC-459C-8ADA-911C3AEFCBA7}"/>
          </ac:picMkLst>
        </pc:picChg>
        <pc:picChg chg="add del mod">
          <ac:chgData name="Michelle Christodoulou" userId="cfdf61df-d57e-41f2-815d-b616e7db3ca2" providerId="ADAL" clId="{50FB2123-A728-4F8A-89BB-8BFE6B9A477A}" dt="2022-08-18T12:41:40.773" v="1898" actId="478"/>
          <ac:picMkLst>
            <pc:docMk/>
            <pc:sldMk cId="2876113958" sldId="305"/>
            <ac:picMk id="11" creationId="{93A8BC72-7426-F8E1-9365-4FE94F158EE3}"/>
          </ac:picMkLst>
        </pc:picChg>
        <pc:picChg chg="del">
          <ac:chgData name="Michelle Christodoulou" userId="cfdf61df-d57e-41f2-815d-b616e7db3ca2" providerId="ADAL" clId="{50FB2123-A728-4F8A-89BB-8BFE6B9A477A}" dt="2022-08-18T05:47:03.097" v="180" actId="478"/>
          <ac:picMkLst>
            <pc:docMk/>
            <pc:sldMk cId="2876113958" sldId="305"/>
            <ac:picMk id="13" creationId="{27F1178D-11CD-4C90-87FB-5E2F611C6B82}"/>
          </ac:picMkLst>
        </pc:picChg>
        <pc:picChg chg="add del mod">
          <ac:chgData name="Michelle Christodoulou" userId="cfdf61df-d57e-41f2-815d-b616e7db3ca2" providerId="ADAL" clId="{50FB2123-A728-4F8A-89BB-8BFE6B9A477A}" dt="2022-08-22T02:59:27.845" v="2156" actId="478"/>
          <ac:picMkLst>
            <pc:docMk/>
            <pc:sldMk cId="2876113958" sldId="305"/>
            <ac:picMk id="14" creationId="{0D656590-D6FD-D874-355B-82B98F731A1C}"/>
          </ac:picMkLst>
        </pc:picChg>
      </pc:sldChg>
      <pc:sldChg chg="addSp delSp modSp mod delCm">
        <pc:chgData name="Michelle Christodoulou" userId="cfdf61df-d57e-41f2-815d-b616e7db3ca2" providerId="ADAL" clId="{50FB2123-A728-4F8A-89BB-8BFE6B9A477A}" dt="2022-08-22T02:56:34.764" v="2155" actId="1076"/>
        <pc:sldMkLst>
          <pc:docMk/>
          <pc:sldMk cId="681085142" sldId="306"/>
        </pc:sldMkLst>
        <pc:spChg chg="mod">
          <ac:chgData name="Michelle Christodoulou" userId="cfdf61df-d57e-41f2-815d-b616e7db3ca2" providerId="ADAL" clId="{50FB2123-A728-4F8A-89BB-8BFE6B9A477A}" dt="2022-08-18T12:18:49.366" v="1396" actId="20577"/>
          <ac:spMkLst>
            <pc:docMk/>
            <pc:sldMk cId="681085142" sldId="306"/>
            <ac:spMk id="2" creationId="{00000000-0000-0000-0000-000000000000}"/>
          </ac:spMkLst>
        </pc:spChg>
        <pc:spChg chg="mod">
          <ac:chgData name="Michelle Christodoulou" userId="cfdf61df-d57e-41f2-815d-b616e7db3ca2" providerId="ADAL" clId="{50FB2123-A728-4F8A-89BB-8BFE6B9A477A}" dt="2022-08-18T12:21:33.770" v="1591" actId="207"/>
          <ac:spMkLst>
            <pc:docMk/>
            <pc:sldMk cId="681085142" sldId="306"/>
            <ac:spMk id="3" creationId="{00000000-0000-0000-0000-000000000000}"/>
          </ac:spMkLst>
        </pc:spChg>
        <pc:picChg chg="add mod">
          <ac:chgData name="Michelle Christodoulou" userId="cfdf61df-d57e-41f2-815d-b616e7db3ca2" providerId="ADAL" clId="{50FB2123-A728-4F8A-89BB-8BFE6B9A477A}" dt="2022-08-18T05:46:50.240" v="175" actId="1076"/>
          <ac:picMkLst>
            <pc:docMk/>
            <pc:sldMk cId="681085142" sldId="306"/>
            <ac:picMk id="4" creationId="{2BBE6222-C3AC-02FC-8BA8-ED41232EBA19}"/>
          </ac:picMkLst>
        </pc:picChg>
        <pc:picChg chg="del">
          <ac:chgData name="Michelle Christodoulou" userId="cfdf61df-d57e-41f2-815d-b616e7db3ca2" providerId="ADAL" clId="{50FB2123-A728-4F8A-89BB-8BFE6B9A477A}" dt="2022-08-18T12:21:56.121" v="1596" actId="478"/>
          <ac:picMkLst>
            <pc:docMk/>
            <pc:sldMk cId="681085142" sldId="306"/>
            <ac:picMk id="6" creationId="{5649509D-D72D-4C10-B2FE-0A92C68A928F}"/>
          </ac:picMkLst>
        </pc:picChg>
        <pc:picChg chg="add mod">
          <ac:chgData name="Michelle Christodoulou" userId="cfdf61df-d57e-41f2-815d-b616e7db3ca2" providerId="ADAL" clId="{50FB2123-A728-4F8A-89BB-8BFE6B9A477A}" dt="2022-08-22T02:56:33.192" v="2154" actId="1076"/>
          <ac:picMkLst>
            <pc:docMk/>
            <pc:sldMk cId="681085142" sldId="306"/>
            <ac:picMk id="6" creationId="{FE881331-FEF8-F540-1EBD-D3025742C8D5}"/>
          </ac:picMkLst>
        </pc:picChg>
        <pc:picChg chg="add del mod">
          <ac:chgData name="Michelle Christodoulou" userId="cfdf61df-d57e-41f2-815d-b616e7db3ca2" providerId="ADAL" clId="{50FB2123-A728-4F8A-89BB-8BFE6B9A477A}" dt="2022-08-22T02:55:00.851" v="2139" actId="478"/>
          <ac:picMkLst>
            <pc:docMk/>
            <pc:sldMk cId="681085142" sldId="306"/>
            <ac:picMk id="7" creationId="{E92F5979-A062-96AE-95C7-A6EC30A26243}"/>
          </ac:picMkLst>
        </pc:picChg>
        <pc:picChg chg="del mod">
          <ac:chgData name="Michelle Christodoulou" userId="cfdf61df-d57e-41f2-815d-b616e7db3ca2" providerId="ADAL" clId="{50FB2123-A728-4F8A-89BB-8BFE6B9A477A}" dt="2022-08-22T02:54:57.480" v="2138" actId="478"/>
          <ac:picMkLst>
            <pc:docMk/>
            <pc:sldMk cId="681085142" sldId="306"/>
            <ac:picMk id="8" creationId="{35A9D281-F197-4DEF-A49F-20A5E95C6B2B}"/>
          </ac:picMkLst>
        </pc:picChg>
        <pc:picChg chg="del">
          <ac:chgData name="Michelle Christodoulou" userId="cfdf61df-d57e-41f2-815d-b616e7db3ca2" providerId="ADAL" clId="{50FB2123-A728-4F8A-89BB-8BFE6B9A477A}" dt="2022-08-18T05:46:47.250" v="173" actId="478"/>
          <ac:picMkLst>
            <pc:docMk/>
            <pc:sldMk cId="681085142" sldId="306"/>
            <ac:picMk id="13" creationId="{27F1178D-11CD-4C90-87FB-5E2F611C6B82}"/>
          </ac:picMkLst>
        </pc:picChg>
        <pc:picChg chg="mod">
          <ac:chgData name="Michelle Christodoulou" userId="cfdf61df-d57e-41f2-815d-b616e7db3ca2" providerId="ADAL" clId="{50FB2123-A728-4F8A-89BB-8BFE6B9A477A}" dt="2022-08-22T02:56:34.764" v="2155" actId="1076"/>
          <ac:picMkLst>
            <pc:docMk/>
            <pc:sldMk cId="681085142" sldId="306"/>
            <ac:picMk id="1028" creationId="{B6444E99-309C-4A4C-96F6-83D36E06784A}"/>
          </ac:picMkLst>
        </pc:picChg>
      </pc:sldChg>
      <pc:sldChg chg="addSp delSp modSp mod delCm">
        <pc:chgData name="Michelle Christodoulou" userId="cfdf61df-d57e-41f2-815d-b616e7db3ca2" providerId="ADAL" clId="{50FB2123-A728-4F8A-89BB-8BFE6B9A477A}" dt="2022-08-22T02:53:15.139" v="2123" actId="1076"/>
        <pc:sldMkLst>
          <pc:docMk/>
          <pc:sldMk cId="2411388930" sldId="307"/>
        </pc:sldMkLst>
        <pc:spChg chg="mod">
          <ac:chgData name="Michelle Christodoulou" userId="cfdf61df-d57e-41f2-815d-b616e7db3ca2" providerId="ADAL" clId="{50FB2123-A728-4F8A-89BB-8BFE6B9A477A}" dt="2022-08-22T02:52:36.162" v="2119" actId="255"/>
          <ac:spMkLst>
            <pc:docMk/>
            <pc:sldMk cId="2411388930" sldId="307"/>
            <ac:spMk id="10" creationId="{5C24CF87-C5B8-4240-8F07-341F1213956D}"/>
          </ac:spMkLst>
        </pc:spChg>
        <pc:spChg chg="mod">
          <ac:chgData name="Michelle Christodoulou" userId="cfdf61df-d57e-41f2-815d-b616e7db3ca2" providerId="ADAL" clId="{50FB2123-A728-4F8A-89BB-8BFE6B9A477A}" dt="2022-08-22T02:53:15.139" v="2123" actId="1076"/>
          <ac:spMkLst>
            <pc:docMk/>
            <pc:sldMk cId="2411388930" sldId="307"/>
            <ac:spMk id="11" creationId="{2FD08D1C-3EAE-4D1E-9946-5E7486F84375}"/>
          </ac:spMkLst>
        </pc:spChg>
        <pc:spChg chg="mod">
          <ac:chgData name="Michelle Christodoulou" userId="cfdf61df-d57e-41f2-815d-b616e7db3ca2" providerId="ADAL" clId="{50FB2123-A728-4F8A-89BB-8BFE6B9A477A}" dt="2022-08-22T02:52:59.090" v="2122" actId="1076"/>
          <ac:spMkLst>
            <pc:docMk/>
            <pc:sldMk cId="2411388930" sldId="307"/>
            <ac:spMk id="15" creationId="{940A296E-62D2-43AA-874D-E3A3F71C5D4D}"/>
          </ac:spMkLst>
        </pc:spChg>
        <pc:picChg chg="add mod">
          <ac:chgData name="Michelle Christodoulou" userId="cfdf61df-d57e-41f2-815d-b616e7db3ca2" providerId="ADAL" clId="{50FB2123-A728-4F8A-89BB-8BFE6B9A477A}" dt="2022-08-18T05:46:42.439" v="172"/>
          <ac:picMkLst>
            <pc:docMk/>
            <pc:sldMk cId="2411388930" sldId="307"/>
            <ac:picMk id="2" creationId="{1EEBF1CD-481C-52EA-0B36-E68E8A2E6D75}"/>
          </ac:picMkLst>
        </pc:picChg>
        <pc:picChg chg="add mod">
          <ac:chgData name="Michelle Christodoulou" userId="cfdf61df-d57e-41f2-815d-b616e7db3ca2" providerId="ADAL" clId="{50FB2123-A728-4F8A-89BB-8BFE6B9A477A}" dt="2022-08-18T12:15:02.341" v="1330" actId="14100"/>
          <ac:picMkLst>
            <pc:docMk/>
            <pc:sldMk cId="2411388930" sldId="307"/>
            <ac:picMk id="4" creationId="{132AB5A6-4C6E-79E5-EC1C-F79F8E2E4739}"/>
          </ac:picMkLst>
        </pc:picChg>
        <pc:picChg chg="add mod">
          <ac:chgData name="Michelle Christodoulou" userId="cfdf61df-d57e-41f2-815d-b616e7db3ca2" providerId="ADAL" clId="{50FB2123-A728-4F8A-89BB-8BFE6B9A477A}" dt="2022-08-18T12:16:31.690" v="1339" actId="1076"/>
          <ac:picMkLst>
            <pc:docMk/>
            <pc:sldMk cId="2411388930" sldId="307"/>
            <ac:picMk id="6" creationId="{5A795DB2-52AB-8385-017A-CE4CBE0C8EBC}"/>
          </ac:picMkLst>
        </pc:picChg>
        <pc:picChg chg="del">
          <ac:chgData name="Michelle Christodoulou" userId="cfdf61df-d57e-41f2-815d-b616e7db3ca2" providerId="ADAL" clId="{50FB2123-A728-4F8A-89BB-8BFE6B9A477A}" dt="2022-08-18T12:16:17.394" v="1336" actId="478"/>
          <ac:picMkLst>
            <pc:docMk/>
            <pc:sldMk cId="2411388930" sldId="307"/>
            <ac:picMk id="8" creationId="{8A780F2C-E250-4B30-9CC7-BD723B14EB80}"/>
          </ac:picMkLst>
        </pc:picChg>
        <pc:picChg chg="del">
          <ac:chgData name="Michelle Christodoulou" userId="cfdf61df-d57e-41f2-815d-b616e7db3ca2" providerId="ADAL" clId="{50FB2123-A728-4F8A-89BB-8BFE6B9A477A}" dt="2022-08-18T12:14:56.884" v="1328" actId="478"/>
          <ac:picMkLst>
            <pc:docMk/>
            <pc:sldMk cId="2411388930" sldId="307"/>
            <ac:picMk id="9" creationId="{50E223AB-FE39-4E4C-9680-9674F45300D2}"/>
          </ac:picMkLst>
        </pc:picChg>
        <pc:picChg chg="add mod">
          <ac:chgData name="Michelle Christodoulou" userId="cfdf61df-d57e-41f2-815d-b616e7db3ca2" providerId="ADAL" clId="{50FB2123-A728-4F8A-89BB-8BFE6B9A477A}" dt="2022-08-18T12:17:02.622" v="1346" actId="1076"/>
          <ac:picMkLst>
            <pc:docMk/>
            <pc:sldMk cId="2411388930" sldId="307"/>
            <ac:picMk id="12" creationId="{5B1C0534-5652-2D58-0C0E-F02800512AF9}"/>
          </ac:picMkLst>
        </pc:picChg>
        <pc:picChg chg="del">
          <ac:chgData name="Michelle Christodoulou" userId="cfdf61df-d57e-41f2-815d-b616e7db3ca2" providerId="ADAL" clId="{50FB2123-A728-4F8A-89BB-8BFE6B9A477A}" dt="2022-08-18T05:46:42.055" v="171" actId="478"/>
          <ac:picMkLst>
            <pc:docMk/>
            <pc:sldMk cId="2411388930" sldId="307"/>
            <ac:picMk id="13" creationId="{27F1178D-11CD-4C90-87FB-5E2F611C6B82}"/>
          </ac:picMkLst>
        </pc:picChg>
        <pc:picChg chg="del">
          <ac:chgData name="Michelle Christodoulou" userId="cfdf61df-d57e-41f2-815d-b616e7db3ca2" providerId="ADAL" clId="{50FB2123-A728-4F8A-89BB-8BFE6B9A477A}" dt="2022-08-18T12:16:33.218" v="1340" actId="478"/>
          <ac:picMkLst>
            <pc:docMk/>
            <pc:sldMk cId="2411388930" sldId="307"/>
            <ac:picMk id="17" creationId="{F52465EF-9055-40E6-9570-9A1008E9EBFD}"/>
          </ac:picMkLst>
        </pc:picChg>
      </pc:sldChg>
      <pc:sldChg chg="addSp delSp modSp mod delCm">
        <pc:chgData name="Michelle Christodoulou" userId="cfdf61df-d57e-41f2-815d-b616e7db3ca2" providerId="ADAL" clId="{50FB2123-A728-4F8A-89BB-8BFE6B9A477A}" dt="2022-08-22T07:35:03.823" v="2989"/>
        <pc:sldMkLst>
          <pc:docMk/>
          <pc:sldMk cId="3008229562" sldId="308"/>
        </pc:sldMkLst>
        <pc:spChg chg="mod">
          <ac:chgData name="Michelle Christodoulou" userId="cfdf61df-d57e-41f2-815d-b616e7db3ca2" providerId="ADAL" clId="{50FB2123-A728-4F8A-89BB-8BFE6B9A477A}" dt="2022-08-18T09:05:20.954" v="995" actId="207"/>
          <ac:spMkLst>
            <pc:docMk/>
            <pc:sldMk cId="3008229562" sldId="308"/>
            <ac:spMk id="11" creationId="{2FD08D1C-3EAE-4D1E-9946-5E7486F84375}"/>
          </ac:spMkLst>
        </pc:spChg>
        <pc:spChg chg="mod">
          <ac:chgData name="Michelle Christodoulou" userId="cfdf61df-d57e-41f2-815d-b616e7db3ca2" providerId="ADAL" clId="{50FB2123-A728-4F8A-89BB-8BFE6B9A477A}" dt="2022-08-18T09:05:18.355" v="994" actId="207"/>
          <ac:spMkLst>
            <pc:docMk/>
            <pc:sldMk cId="3008229562" sldId="308"/>
            <ac:spMk id="15" creationId="{940A296E-62D2-43AA-874D-E3A3F71C5D4D}"/>
          </ac:spMkLst>
        </pc:spChg>
        <pc:picChg chg="add mod">
          <ac:chgData name="Michelle Christodoulou" userId="cfdf61df-d57e-41f2-815d-b616e7db3ca2" providerId="ADAL" clId="{50FB2123-A728-4F8A-89BB-8BFE6B9A477A}" dt="2022-08-18T05:47:18.216" v="187"/>
          <ac:picMkLst>
            <pc:docMk/>
            <pc:sldMk cId="3008229562" sldId="308"/>
            <ac:picMk id="2" creationId="{87973680-2B80-76ED-E0FC-470B86C49576}"/>
          </ac:picMkLst>
        </pc:picChg>
        <pc:picChg chg="del">
          <ac:chgData name="Michelle Christodoulou" userId="cfdf61df-d57e-41f2-815d-b616e7db3ca2" providerId="ADAL" clId="{50FB2123-A728-4F8A-89BB-8BFE6B9A477A}" dt="2022-08-22T03:32:34.420" v="2945" actId="478"/>
          <ac:picMkLst>
            <pc:docMk/>
            <pc:sldMk cId="3008229562" sldId="308"/>
            <ac:picMk id="3" creationId="{08F9E644-95F0-4771-A944-805B9E4442A9}"/>
          </ac:picMkLst>
        </pc:picChg>
        <pc:picChg chg="del">
          <ac:chgData name="Michelle Christodoulou" userId="cfdf61df-d57e-41f2-815d-b616e7db3ca2" providerId="ADAL" clId="{50FB2123-A728-4F8A-89BB-8BFE6B9A477A}" dt="2022-08-22T03:32:35.186" v="2946" actId="478"/>
          <ac:picMkLst>
            <pc:docMk/>
            <pc:sldMk cId="3008229562" sldId="308"/>
            <ac:picMk id="5" creationId="{1C77194C-34FE-44AA-A497-0F0BE5C73457}"/>
          </ac:picMkLst>
        </pc:picChg>
        <pc:picChg chg="add mod">
          <ac:chgData name="Michelle Christodoulou" userId="cfdf61df-d57e-41f2-815d-b616e7db3ca2" providerId="ADAL" clId="{50FB2123-A728-4F8A-89BB-8BFE6B9A477A}" dt="2022-08-22T03:34:40.139" v="2979" actId="1076"/>
          <ac:picMkLst>
            <pc:docMk/>
            <pc:sldMk cId="3008229562" sldId="308"/>
            <ac:picMk id="6" creationId="{44DBDAAD-1544-DB67-82BB-14A24FC8185A}"/>
          </ac:picMkLst>
        </pc:picChg>
        <pc:picChg chg="del">
          <ac:chgData name="Michelle Christodoulou" userId="cfdf61df-d57e-41f2-815d-b616e7db3ca2" providerId="ADAL" clId="{50FB2123-A728-4F8A-89BB-8BFE6B9A477A}" dt="2022-08-22T03:32:33.636" v="2944" actId="478"/>
          <ac:picMkLst>
            <pc:docMk/>
            <pc:sldMk cId="3008229562" sldId="308"/>
            <ac:picMk id="7" creationId="{3509BC15-9678-45F2-B229-EDB1121CA15C}"/>
          </ac:picMkLst>
        </pc:picChg>
        <pc:picChg chg="add del mod">
          <ac:chgData name="Michelle Christodoulou" userId="cfdf61df-d57e-41f2-815d-b616e7db3ca2" providerId="ADAL" clId="{50FB2123-A728-4F8A-89BB-8BFE6B9A477A}" dt="2022-08-22T03:33:40.566" v="2957" actId="478"/>
          <ac:picMkLst>
            <pc:docMk/>
            <pc:sldMk cId="3008229562" sldId="308"/>
            <ac:picMk id="9" creationId="{C7779282-74F1-10FF-3782-4FF691F03ED9}"/>
          </ac:picMkLst>
        </pc:picChg>
        <pc:picChg chg="del">
          <ac:chgData name="Michelle Christodoulou" userId="cfdf61df-d57e-41f2-815d-b616e7db3ca2" providerId="ADAL" clId="{50FB2123-A728-4F8A-89BB-8BFE6B9A477A}" dt="2022-08-18T05:47:17.441" v="186" actId="478"/>
          <ac:picMkLst>
            <pc:docMk/>
            <pc:sldMk cId="3008229562" sldId="308"/>
            <ac:picMk id="13" creationId="{27F1178D-11CD-4C90-87FB-5E2F611C6B82}"/>
          </ac:picMkLst>
        </pc:picChg>
        <pc:picChg chg="add mod">
          <ac:chgData name="Michelle Christodoulou" userId="cfdf61df-d57e-41f2-815d-b616e7db3ca2" providerId="ADAL" clId="{50FB2123-A728-4F8A-89BB-8BFE6B9A477A}" dt="2022-08-22T03:34:14.323" v="2969" actId="14100"/>
          <ac:picMkLst>
            <pc:docMk/>
            <pc:sldMk cId="3008229562" sldId="308"/>
            <ac:picMk id="13" creationId="{475BA7D5-968B-B2E7-E143-37F27DFAD6EE}"/>
          </ac:picMkLst>
        </pc:picChg>
        <pc:picChg chg="add del mod">
          <ac:chgData name="Michelle Christodoulou" userId="cfdf61df-d57e-41f2-815d-b616e7db3ca2" providerId="ADAL" clId="{50FB2123-A728-4F8A-89BB-8BFE6B9A477A}" dt="2022-08-22T03:34:05.852" v="2966" actId="478"/>
          <ac:picMkLst>
            <pc:docMk/>
            <pc:sldMk cId="3008229562" sldId="308"/>
            <ac:picMk id="16" creationId="{5D73E02C-18D4-75B4-128A-7561A71C5A14}"/>
          </ac:picMkLst>
        </pc:picChg>
        <pc:picChg chg="add mod">
          <ac:chgData name="Michelle Christodoulou" userId="cfdf61df-d57e-41f2-815d-b616e7db3ca2" providerId="ADAL" clId="{50FB2123-A728-4F8A-89BB-8BFE6B9A477A}" dt="2022-08-22T03:34:35.696" v="2977" actId="1076"/>
          <ac:picMkLst>
            <pc:docMk/>
            <pc:sldMk cId="3008229562" sldId="308"/>
            <ac:picMk id="18" creationId="{6F911EA8-6B71-A5CF-D181-F55E5176DFEB}"/>
          </ac:picMkLst>
        </pc:picChg>
      </pc:sldChg>
      <pc:sldChg chg="addSp delSp modSp mod delCm">
        <pc:chgData name="Michelle Christodoulou" userId="cfdf61df-d57e-41f2-815d-b616e7db3ca2" providerId="ADAL" clId="{50FB2123-A728-4F8A-89BB-8BFE6B9A477A}" dt="2022-08-22T07:34:54.505" v="2988"/>
        <pc:sldMkLst>
          <pc:docMk/>
          <pc:sldMk cId="105522148" sldId="311"/>
        </pc:sldMkLst>
        <pc:spChg chg="mod">
          <ac:chgData name="Michelle Christodoulou" userId="cfdf61df-d57e-41f2-815d-b616e7db3ca2" providerId="ADAL" clId="{50FB2123-A728-4F8A-89BB-8BFE6B9A477A}" dt="2022-08-18T12:44:43.497" v="2117" actId="20577"/>
          <ac:spMkLst>
            <pc:docMk/>
            <pc:sldMk cId="105522148" sldId="311"/>
            <ac:spMk id="10" creationId="{5C24CF87-C5B8-4240-8F07-341F1213956D}"/>
          </ac:spMkLst>
        </pc:spChg>
        <pc:spChg chg="mod">
          <ac:chgData name="Michelle Christodoulou" userId="cfdf61df-d57e-41f2-815d-b616e7db3ca2" providerId="ADAL" clId="{50FB2123-A728-4F8A-89BB-8BFE6B9A477A}" dt="2022-08-18T12:43:52.671" v="1994" actId="20577"/>
          <ac:spMkLst>
            <pc:docMk/>
            <pc:sldMk cId="105522148" sldId="311"/>
            <ac:spMk id="15" creationId="{940A296E-62D2-43AA-874D-E3A3F71C5D4D}"/>
          </ac:spMkLst>
        </pc:spChg>
        <pc:spChg chg="mod">
          <ac:chgData name="Michelle Christodoulou" userId="cfdf61df-d57e-41f2-815d-b616e7db3ca2" providerId="ADAL" clId="{50FB2123-A728-4F8A-89BB-8BFE6B9A477A}" dt="2022-08-18T09:05:10.249" v="992" actId="207"/>
          <ac:spMkLst>
            <pc:docMk/>
            <pc:sldMk cId="105522148" sldId="311"/>
            <ac:spMk id="21" creationId="{C860A700-9056-4E7C-BE66-3190C996985A}"/>
          </ac:spMkLst>
        </pc:spChg>
        <pc:picChg chg="add mod">
          <ac:chgData name="Michelle Christodoulou" userId="cfdf61df-d57e-41f2-815d-b616e7db3ca2" providerId="ADAL" clId="{50FB2123-A728-4F8A-89BB-8BFE6B9A477A}" dt="2022-08-18T05:47:14.599" v="185"/>
          <ac:picMkLst>
            <pc:docMk/>
            <pc:sldMk cId="105522148" sldId="311"/>
            <ac:picMk id="2" creationId="{149F0057-5B7A-DC16-3D76-0866185520BA}"/>
          </ac:picMkLst>
        </pc:picChg>
        <pc:picChg chg="del">
          <ac:chgData name="Michelle Christodoulou" userId="cfdf61df-d57e-41f2-815d-b616e7db3ca2" providerId="ADAL" clId="{50FB2123-A728-4F8A-89BB-8BFE6B9A477A}" dt="2022-08-18T05:47:14.234" v="184" actId="478"/>
          <ac:picMkLst>
            <pc:docMk/>
            <pc:sldMk cId="105522148" sldId="311"/>
            <ac:picMk id="13" creationId="{27F1178D-11CD-4C90-87FB-5E2F611C6B82}"/>
          </ac:picMkLst>
        </pc:picChg>
      </pc:sldChg>
      <pc:sldChg chg="addSp delSp modSp mod delCm">
        <pc:chgData name="Michelle Christodoulou" userId="cfdf61df-d57e-41f2-815d-b616e7db3ca2" providerId="ADAL" clId="{50FB2123-A728-4F8A-89BB-8BFE6B9A477A}" dt="2022-08-18T12:26:37.580" v="1674" actId="1076"/>
        <pc:sldMkLst>
          <pc:docMk/>
          <pc:sldMk cId="877521394" sldId="312"/>
        </pc:sldMkLst>
        <pc:spChg chg="mod">
          <ac:chgData name="Michelle Christodoulou" userId="cfdf61df-d57e-41f2-815d-b616e7db3ca2" providerId="ADAL" clId="{50FB2123-A728-4F8A-89BB-8BFE6B9A477A}" dt="2022-08-18T12:24:45.472" v="1653" actId="20577"/>
          <ac:spMkLst>
            <pc:docMk/>
            <pc:sldMk cId="877521394" sldId="312"/>
            <ac:spMk id="10" creationId="{5C24CF87-C5B8-4240-8F07-341F1213956D}"/>
          </ac:spMkLst>
        </pc:spChg>
        <pc:spChg chg="mod">
          <ac:chgData name="Michelle Christodoulou" userId="cfdf61df-d57e-41f2-815d-b616e7db3ca2" providerId="ADAL" clId="{50FB2123-A728-4F8A-89BB-8BFE6B9A477A}" dt="2022-08-18T12:23:58.181" v="1607" actId="255"/>
          <ac:spMkLst>
            <pc:docMk/>
            <pc:sldMk cId="877521394" sldId="312"/>
            <ac:spMk id="15" creationId="{940A296E-62D2-43AA-874D-E3A3F71C5D4D}"/>
          </ac:spMkLst>
        </pc:spChg>
        <pc:picChg chg="add mod">
          <ac:chgData name="Michelle Christodoulou" userId="cfdf61df-d57e-41f2-815d-b616e7db3ca2" providerId="ADAL" clId="{50FB2123-A728-4F8A-89BB-8BFE6B9A477A}" dt="2022-08-18T05:46:53.845" v="177"/>
          <ac:picMkLst>
            <pc:docMk/>
            <pc:sldMk cId="877521394" sldId="312"/>
            <ac:picMk id="2" creationId="{C8EA11EE-CFB9-297E-CAD1-114246C7525F}"/>
          </ac:picMkLst>
        </pc:picChg>
        <pc:picChg chg="add mod">
          <ac:chgData name="Michelle Christodoulou" userId="cfdf61df-d57e-41f2-815d-b616e7db3ca2" providerId="ADAL" clId="{50FB2123-A728-4F8A-89BB-8BFE6B9A477A}" dt="2022-08-18T12:25:21.911" v="1658" actId="14100"/>
          <ac:picMkLst>
            <pc:docMk/>
            <pc:sldMk cId="877521394" sldId="312"/>
            <ac:picMk id="4" creationId="{A7F366BF-5D0E-9866-0320-26DA1B40A391}"/>
          </ac:picMkLst>
        </pc:picChg>
        <pc:picChg chg="del">
          <ac:chgData name="Michelle Christodoulou" userId="cfdf61df-d57e-41f2-815d-b616e7db3ca2" providerId="ADAL" clId="{50FB2123-A728-4F8A-89BB-8BFE6B9A477A}" dt="2022-08-18T12:25:24.965" v="1659" actId="478"/>
          <ac:picMkLst>
            <pc:docMk/>
            <pc:sldMk cId="877521394" sldId="312"/>
            <ac:picMk id="5" creationId="{681D83C7-E7DC-4F85-B2DF-6DABD5820A97}"/>
          </ac:picMkLst>
        </pc:picChg>
        <pc:picChg chg="add del mod">
          <ac:chgData name="Michelle Christodoulou" userId="cfdf61df-d57e-41f2-815d-b616e7db3ca2" providerId="ADAL" clId="{50FB2123-A728-4F8A-89BB-8BFE6B9A477A}" dt="2022-08-18T12:26:28.488" v="1670" actId="478"/>
          <ac:picMkLst>
            <pc:docMk/>
            <pc:sldMk cId="877521394" sldId="312"/>
            <ac:picMk id="7" creationId="{CB80E354-CD31-5BB7-2498-ECF19E783640}"/>
          </ac:picMkLst>
        </pc:picChg>
        <pc:picChg chg="add mod">
          <ac:chgData name="Michelle Christodoulou" userId="cfdf61df-d57e-41f2-815d-b616e7db3ca2" providerId="ADAL" clId="{50FB2123-A728-4F8A-89BB-8BFE6B9A477A}" dt="2022-08-18T12:26:37.580" v="1674" actId="1076"/>
          <ac:picMkLst>
            <pc:docMk/>
            <pc:sldMk cId="877521394" sldId="312"/>
            <ac:picMk id="9" creationId="{AA41CC0B-3BFC-D1C7-C160-CFE3972395D5}"/>
          </ac:picMkLst>
        </pc:picChg>
        <pc:picChg chg="del">
          <ac:chgData name="Michelle Christodoulou" userId="cfdf61df-d57e-41f2-815d-b616e7db3ca2" providerId="ADAL" clId="{50FB2123-A728-4F8A-89BB-8BFE6B9A477A}" dt="2022-08-18T05:46:53.102" v="176" actId="478"/>
          <ac:picMkLst>
            <pc:docMk/>
            <pc:sldMk cId="877521394" sldId="312"/>
            <ac:picMk id="13" creationId="{27F1178D-11CD-4C90-87FB-5E2F611C6B82}"/>
          </ac:picMkLst>
        </pc:picChg>
        <pc:picChg chg="del">
          <ac:chgData name="Michelle Christodoulou" userId="cfdf61df-d57e-41f2-815d-b616e7db3ca2" providerId="ADAL" clId="{50FB2123-A728-4F8A-89BB-8BFE6B9A477A}" dt="2022-08-18T12:26:30.815" v="1671" actId="478"/>
          <ac:picMkLst>
            <pc:docMk/>
            <pc:sldMk cId="877521394" sldId="312"/>
            <ac:picMk id="19" creationId="{FC36863F-45E0-4A5D-9E35-5915DA832397}"/>
          </ac:picMkLst>
        </pc:picChg>
        <pc:picChg chg="del">
          <ac:chgData name="Michelle Christodoulou" userId="cfdf61df-d57e-41f2-815d-b616e7db3ca2" providerId="ADAL" clId="{50FB2123-A728-4F8A-89BB-8BFE6B9A477A}" dt="2022-08-18T12:25:15.780" v="1655" actId="478"/>
          <ac:picMkLst>
            <pc:docMk/>
            <pc:sldMk cId="877521394" sldId="312"/>
            <ac:picMk id="20" creationId="{E8118FAA-C14B-4152-A857-C65044A8CF00}"/>
          </ac:picMkLst>
        </pc:picChg>
      </pc:sldChg>
      <pc:sldChg chg="addSp delSp modSp mod delCm">
        <pc:chgData name="Michelle Christodoulou" userId="cfdf61df-d57e-41f2-815d-b616e7db3ca2" providerId="ADAL" clId="{50FB2123-A728-4F8A-89BB-8BFE6B9A477A}" dt="2022-08-18T12:23:32.068" v="1606"/>
        <pc:sldMkLst>
          <pc:docMk/>
          <pc:sldMk cId="2656775174" sldId="313"/>
        </pc:sldMkLst>
        <pc:spChg chg="mod">
          <ac:chgData name="Michelle Christodoulou" userId="cfdf61df-d57e-41f2-815d-b616e7db3ca2" providerId="ADAL" clId="{50FB2123-A728-4F8A-89BB-8BFE6B9A477A}" dt="2022-08-18T11:49:44.263" v="1246" actId="20577"/>
          <ac:spMkLst>
            <pc:docMk/>
            <pc:sldMk cId="2656775174" sldId="313"/>
            <ac:spMk id="10" creationId="{5C24CF87-C5B8-4240-8F07-341F1213956D}"/>
          </ac:spMkLst>
        </pc:spChg>
        <pc:spChg chg="mod">
          <ac:chgData name="Michelle Christodoulou" userId="cfdf61df-d57e-41f2-815d-b616e7db3ca2" providerId="ADAL" clId="{50FB2123-A728-4F8A-89BB-8BFE6B9A477A}" dt="2022-08-18T08:14:13.736" v="384" actId="207"/>
          <ac:spMkLst>
            <pc:docMk/>
            <pc:sldMk cId="2656775174" sldId="313"/>
            <ac:spMk id="15" creationId="{940A296E-62D2-43AA-874D-E3A3F71C5D4D}"/>
          </ac:spMkLst>
        </pc:spChg>
        <pc:spChg chg="mod">
          <ac:chgData name="Michelle Christodoulou" userId="cfdf61df-d57e-41f2-815d-b616e7db3ca2" providerId="ADAL" clId="{50FB2123-A728-4F8A-89BB-8BFE6B9A477A}" dt="2022-08-18T08:14:16.595" v="385" actId="207"/>
          <ac:spMkLst>
            <pc:docMk/>
            <pc:sldMk cId="2656775174" sldId="313"/>
            <ac:spMk id="21" creationId="{C860A700-9056-4E7C-BE66-3190C996985A}"/>
          </ac:spMkLst>
        </pc:spChg>
        <pc:picChg chg="add mod">
          <ac:chgData name="Michelle Christodoulou" userId="cfdf61df-d57e-41f2-815d-b616e7db3ca2" providerId="ADAL" clId="{50FB2123-A728-4F8A-89BB-8BFE6B9A477A}" dt="2022-08-18T05:46:34.241" v="170"/>
          <ac:picMkLst>
            <pc:docMk/>
            <pc:sldMk cId="2656775174" sldId="313"/>
            <ac:picMk id="2" creationId="{41EB056D-7D36-54D8-1960-60871C3B20A1}"/>
          </ac:picMkLst>
        </pc:picChg>
        <pc:picChg chg="add mod">
          <ac:chgData name="Michelle Christodoulou" userId="cfdf61df-d57e-41f2-815d-b616e7db3ca2" providerId="ADAL" clId="{50FB2123-A728-4F8A-89BB-8BFE6B9A477A}" dt="2022-08-18T12:14:13.154" v="1323" actId="1076"/>
          <ac:picMkLst>
            <pc:docMk/>
            <pc:sldMk cId="2656775174" sldId="313"/>
            <ac:picMk id="4" creationId="{1C222614-1E98-CC91-991D-1EAC4BDF077C}"/>
          </ac:picMkLst>
        </pc:picChg>
        <pc:picChg chg="add mod">
          <ac:chgData name="Michelle Christodoulou" userId="cfdf61df-d57e-41f2-815d-b616e7db3ca2" providerId="ADAL" clId="{50FB2123-A728-4F8A-89BB-8BFE6B9A477A}" dt="2022-08-18T12:13:53.696" v="1321" actId="1076"/>
          <ac:picMkLst>
            <pc:docMk/>
            <pc:sldMk cId="2656775174" sldId="313"/>
            <ac:picMk id="6" creationId="{B8B7CB65-3CC5-F736-2CEB-DA8E490E7A45}"/>
          </ac:picMkLst>
        </pc:picChg>
        <pc:picChg chg="add mod">
          <ac:chgData name="Michelle Christodoulou" userId="cfdf61df-d57e-41f2-815d-b616e7db3ca2" providerId="ADAL" clId="{50FB2123-A728-4F8A-89BB-8BFE6B9A477A}" dt="2022-08-18T12:13:50.236" v="1319" actId="1076"/>
          <ac:picMkLst>
            <pc:docMk/>
            <pc:sldMk cId="2656775174" sldId="313"/>
            <ac:picMk id="8" creationId="{638B2F96-CE80-667D-157C-441A9CD3B031}"/>
          </ac:picMkLst>
        </pc:picChg>
        <pc:picChg chg="del">
          <ac:chgData name="Michelle Christodoulou" userId="cfdf61df-d57e-41f2-815d-b616e7db3ca2" providerId="ADAL" clId="{50FB2123-A728-4F8A-89BB-8BFE6B9A477A}" dt="2022-08-18T12:10:56.917" v="1292" actId="478"/>
          <ac:picMkLst>
            <pc:docMk/>
            <pc:sldMk cId="2656775174" sldId="313"/>
            <ac:picMk id="9" creationId="{61337D66-2E5E-404C-A59B-8AD6539A9883}"/>
          </ac:picMkLst>
        </pc:picChg>
        <pc:picChg chg="del">
          <ac:chgData name="Michelle Christodoulou" userId="cfdf61df-d57e-41f2-815d-b616e7db3ca2" providerId="ADAL" clId="{50FB2123-A728-4F8A-89BB-8BFE6B9A477A}" dt="2022-08-18T05:46:33.793" v="169" actId="478"/>
          <ac:picMkLst>
            <pc:docMk/>
            <pc:sldMk cId="2656775174" sldId="313"/>
            <ac:picMk id="13" creationId="{27F1178D-11CD-4C90-87FB-5E2F611C6B82}"/>
          </ac:picMkLst>
        </pc:picChg>
        <pc:picChg chg="del">
          <ac:chgData name="Michelle Christodoulou" userId="cfdf61df-d57e-41f2-815d-b616e7db3ca2" providerId="ADAL" clId="{50FB2123-A728-4F8A-89BB-8BFE6B9A477A}" dt="2022-08-18T12:10:54.917" v="1291" actId="478"/>
          <ac:picMkLst>
            <pc:docMk/>
            <pc:sldMk cId="2656775174" sldId="313"/>
            <ac:picMk id="19" creationId="{FC36863F-45E0-4A5D-9E35-5915DA832397}"/>
          </ac:picMkLst>
        </pc:picChg>
        <pc:picChg chg="del">
          <ac:chgData name="Michelle Christodoulou" userId="cfdf61df-d57e-41f2-815d-b616e7db3ca2" providerId="ADAL" clId="{50FB2123-A728-4F8A-89BB-8BFE6B9A477A}" dt="2022-08-18T12:10:52.939" v="1290" actId="478"/>
          <ac:picMkLst>
            <pc:docMk/>
            <pc:sldMk cId="2656775174" sldId="313"/>
            <ac:picMk id="20" creationId="{E8118FAA-C14B-4152-A857-C65044A8CF00}"/>
          </ac:picMkLst>
        </pc:picChg>
      </pc:sldChg>
      <pc:sldChg chg="addSp delSp modSp mod delCm">
        <pc:chgData name="Michelle Christodoulou" userId="cfdf61df-d57e-41f2-815d-b616e7db3ca2" providerId="ADAL" clId="{50FB2123-A728-4F8A-89BB-8BFE6B9A477A}" dt="2022-08-18T08:51:12.533" v="681" actId="20577"/>
        <pc:sldMkLst>
          <pc:docMk/>
          <pc:sldMk cId="80009182" sldId="314"/>
        </pc:sldMkLst>
        <pc:spChg chg="mod">
          <ac:chgData name="Michelle Christodoulou" userId="cfdf61df-d57e-41f2-815d-b616e7db3ca2" providerId="ADAL" clId="{50FB2123-A728-4F8A-89BB-8BFE6B9A477A}" dt="2022-08-18T08:51:12.533" v="681" actId="20577"/>
          <ac:spMkLst>
            <pc:docMk/>
            <pc:sldMk cId="80009182" sldId="314"/>
            <ac:spMk id="2" creationId="{00000000-0000-0000-0000-000000000000}"/>
          </ac:spMkLst>
        </pc:spChg>
        <pc:spChg chg="mod">
          <ac:chgData name="Michelle Christodoulou" userId="cfdf61df-d57e-41f2-815d-b616e7db3ca2" providerId="ADAL" clId="{50FB2123-A728-4F8A-89BB-8BFE6B9A477A}" dt="2022-08-18T08:50:38.433" v="678" actId="207"/>
          <ac:spMkLst>
            <pc:docMk/>
            <pc:sldMk cId="80009182" sldId="314"/>
            <ac:spMk id="3" creationId="{00000000-0000-0000-0000-000000000000}"/>
          </ac:spMkLst>
        </pc:spChg>
        <pc:spChg chg="del">
          <ac:chgData name="Michelle Christodoulou" userId="cfdf61df-d57e-41f2-815d-b616e7db3ca2" providerId="ADAL" clId="{50FB2123-A728-4F8A-89BB-8BFE6B9A477A}" dt="2022-08-18T08:43:50.865" v="495" actId="21"/>
          <ac:spMkLst>
            <pc:docMk/>
            <pc:sldMk cId="80009182" sldId="314"/>
            <ac:spMk id="8" creationId="{BDACF976-D7F3-4291-8983-3FC136D8C190}"/>
          </ac:spMkLst>
        </pc:spChg>
        <pc:spChg chg="del">
          <ac:chgData name="Michelle Christodoulou" userId="cfdf61df-d57e-41f2-815d-b616e7db3ca2" providerId="ADAL" clId="{50FB2123-A728-4F8A-89BB-8BFE6B9A477A}" dt="2022-08-18T08:38:16.822" v="390" actId="21"/>
          <ac:spMkLst>
            <pc:docMk/>
            <pc:sldMk cId="80009182" sldId="314"/>
            <ac:spMk id="9" creationId="{3D93F5C6-5D2D-4601-BF66-120EE623146A}"/>
          </ac:spMkLst>
        </pc:spChg>
        <pc:spChg chg="add mod">
          <ac:chgData name="Michelle Christodoulou" userId="cfdf61df-d57e-41f2-815d-b616e7db3ca2" providerId="ADAL" clId="{50FB2123-A728-4F8A-89BB-8BFE6B9A477A}" dt="2022-08-18T08:50:43.082" v="679" actId="207"/>
          <ac:spMkLst>
            <pc:docMk/>
            <pc:sldMk cId="80009182" sldId="314"/>
            <ac:spMk id="10" creationId="{642AA9F8-5355-10F2-8C16-04BF21FBD881}"/>
          </ac:spMkLst>
        </pc:spChg>
        <pc:picChg chg="add mod">
          <ac:chgData name="Michelle Christodoulou" userId="cfdf61df-d57e-41f2-815d-b616e7db3ca2" providerId="ADAL" clId="{50FB2123-A728-4F8A-89BB-8BFE6B9A477A}" dt="2022-08-18T05:47:54.557" v="202"/>
          <ac:picMkLst>
            <pc:docMk/>
            <pc:sldMk cId="80009182" sldId="314"/>
            <ac:picMk id="4" creationId="{B53C0ACC-3F1C-6C7C-F65B-4242420A6CAC}"/>
          </ac:picMkLst>
        </pc:picChg>
        <pc:picChg chg="del">
          <ac:chgData name="Michelle Christodoulou" userId="cfdf61df-d57e-41f2-815d-b616e7db3ca2" providerId="ADAL" clId="{50FB2123-A728-4F8A-89BB-8BFE6B9A477A}" dt="2022-08-18T05:47:52.104" v="201" actId="478"/>
          <ac:picMkLst>
            <pc:docMk/>
            <pc:sldMk cId="80009182" sldId="314"/>
            <ac:picMk id="6" creationId="{69E26B5C-6BCE-410D-AE04-45F2D75DC592}"/>
          </ac:picMkLst>
        </pc:picChg>
        <pc:picChg chg="add mod">
          <ac:chgData name="Michelle Christodoulou" userId="cfdf61df-d57e-41f2-815d-b616e7db3ca2" providerId="ADAL" clId="{50FB2123-A728-4F8A-89BB-8BFE6B9A477A}" dt="2022-08-18T08:45:37.822" v="660" actId="1076"/>
          <ac:picMkLst>
            <pc:docMk/>
            <pc:sldMk cId="80009182" sldId="314"/>
            <ac:picMk id="7" creationId="{E7AA3288-C6D8-B2E9-786A-E10F3F80BA06}"/>
          </ac:picMkLst>
        </pc:picChg>
      </pc:sldChg>
      <pc:sldChg chg="addSp delSp modSp mod">
        <pc:chgData name="Michelle Christodoulou" userId="cfdf61df-d57e-41f2-815d-b616e7db3ca2" providerId="ADAL" clId="{50FB2123-A728-4F8A-89BB-8BFE6B9A477A}" dt="2022-08-22T03:40:14.599" v="2986" actId="20577"/>
        <pc:sldMkLst>
          <pc:docMk/>
          <pc:sldMk cId="4159828284" sldId="315"/>
        </pc:sldMkLst>
        <pc:spChg chg="add mod">
          <ac:chgData name="Michelle Christodoulou" userId="cfdf61df-d57e-41f2-815d-b616e7db3ca2" providerId="ADAL" clId="{50FB2123-A728-4F8A-89BB-8BFE6B9A477A}" dt="2022-08-22T03:04:26.608" v="2382" actId="20577"/>
          <ac:spMkLst>
            <pc:docMk/>
            <pc:sldMk cId="4159828284" sldId="315"/>
            <ac:spMk id="4" creationId="{58ED000E-DCFB-44E7-77B3-EEFA3E57FCC5}"/>
          </ac:spMkLst>
        </pc:spChg>
        <pc:spChg chg="mod">
          <ac:chgData name="Michelle Christodoulou" userId="cfdf61df-d57e-41f2-815d-b616e7db3ca2" providerId="ADAL" clId="{50FB2123-A728-4F8A-89BB-8BFE6B9A477A}" dt="2022-08-22T03:40:14.599" v="2986" actId="20577"/>
          <ac:spMkLst>
            <pc:docMk/>
            <pc:sldMk cId="4159828284" sldId="315"/>
            <ac:spMk id="15" creationId="{940A296E-62D2-43AA-874D-E3A3F71C5D4D}"/>
          </ac:spMkLst>
        </pc:spChg>
        <pc:picChg chg="add mod">
          <ac:chgData name="Michelle Christodoulou" userId="cfdf61df-d57e-41f2-815d-b616e7db3ca2" providerId="ADAL" clId="{50FB2123-A728-4F8A-89BB-8BFE6B9A477A}" dt="2022-08-18T05:47:21.747" v="189"/>
          <ac:picMkLst>
            <pc:docMk/>
            <pc:sldMk cId="4159828284" sldId="315"/>
            <ac:picMk id="2" creationId="{F1198105-94F9-9C44-18A1-62622F29423C}"/>
          </ac:picMkLst>
        </pc:picChg>
        <pc:picChg chg="del">
          <ac:chgData name="Michelle Christodoulou" userId="cfdf61df-d57e-41f2-815d-b616e7db3ca2" providerId="ADAL" clId="{50FB2123-A728-4F8A-89BB-8BFE6B9A477A}" dt="2022-08-22T03:05:13.820" v="2390" actId="478"/>
          <ac:picMkLst>
            <pc:docMk/>
            <pc:sldMk cId="4159828284" sldId="315"/>
            <ac:picMk id="3" creationId="{08F9E644-95F0-4771-A944-805B9E4442A9}"/>
          </ac:picMkLst>
        </pc:picChg>
        <pc:picChg chg="del">
          <ac:chgData name="Michelle Christodoulou" userId="cfdf61df-d57e-41f2-815d-b616e7db3ca2" providerId="ADAL" clId="{50FB2123-A728-4F8A-89BB-8BFE6B9A477A}" dt="2022-08-22T03:05:14.406" v="2391" actId="478"/>
          <ac:picMkLst>
            <pc:docMk/>
            <pc:sldMk cId="4159828284" sldId="315"/>
            <ac:picMk id="5" creationId="{1C77194C-34FE-44AA-A497-0F0BE5C73457}"/>
          </ac:picMkLst>
        </pc:picChg>
        <pc:picChg chg="del mod">
          <ac:chgData name="Michelle Christodoulou" userId="cfdf61df-d57e-41f2-815d-b616e7db3ca2" providerId="ADAL" clId="{50FB2123-A728-4F8A-89BB-8BFE6B9A477A}" dt="2022-08-22T03:05:04.255" v="2386" actId="478"/>
          <ac:picMkLst>
            <pc:docMk/>
            <pc:sldMk cId="4159828284" sldId="315"/>
            <ac:picMk id="7" creationId="{3509BC15-9678-45F2-B229-EDB1121CA15C}"/>
          </ac:picMkLst>
        </pc:picChg>
        <pc:picChg chg="add mod">
          <ac:chgData name="Michelle Christodoulou" userId="cfdf61df-d57e-41f2-815d-b616e7db3ca2" providerId="ADAL" clId="{50FB2123-A728-4F8A-89BB-8BFE6B9A477A}" dt="2022-08-22T03:10:23.665" v="2423" actId="1076"/>
          <ac:picMkLst>
            <pc:docMk/>
            <pc:sldMk cId="4159828284" sldId="315"/>
            <ac:picMk id="8" creationId="{80DC8210-0066-F0E4-2574-F1DAFC96A538}"/>
          </ac:picMkLst>
        </pc:picChg>
        <pc:picChg chg="add del mod">
          <ac:chgData name="Michelle Christodoulou" userId="cfdf61df-d57e-41f2-815d-b616e7db3ca2" providerId="ADAL" clId="{50FB2123-A728-4F8A-89BB-8BFE6B9A477A}" dt="2022-08-22T03:06:24.969" v="2396" actId="478"/>
          <ac:picMkLst>
            <pc:docMk/>
            <pc:sldMk cId="4159828284" sldId="315"/>
            <ac:picMk id="11" creationId="{8066FF8C-B353-9FFE-2BA3-1BA07A48FC9C}"/>
          </ac:picMkLst>
        </pc:picChg>
        <pc:picChg chg="del">
          <ac:chgData name="Michelle Christodoulou" userId="cfdf61df-d57e-41f2-815d-b616e7db3ca2" providerId="ADAL" clId="{50FB2123-A728-4F8A-89BB-8BFE6B9A477A}" dt="2022-08-18T05:47:21.177" v="188" actId="478"/>
          <ac:picMkLst>
            <pc:docMk/>
            <pc:sldMk cId="4159828284" sldId="315"/>
            <ac:picMk id="13" creationId="{27F1178D-11CD-4C90-87FB-5E2F611C6B82}"/>
          </ac:picMkLst>
        </pc:picChg>
        <pc:picChg chg="add mod">
          <ac:chgData name="Michelle Christodoulou" userId="cfdf61df-d57e-41f2-815d-b616e7db3ca2" providerId="ADAL" clId="{50FB2123-A728-4F8A-89BB-8BFE6B9A477A}" dt="2022-08-22T03:10:37.744" v="2431" actId="1076"/>
          <ac:picMkLst>
            <pc:docMk/>
            <pc:sldMk cId="4159828284" sldId="315"/>
            <ac:picMk id="13" creationId="{9DA38E88-DC17-A3D6-1B7B-13D10F69D726}"/>
          </ac:picMkLst>
        </pc:picChg>
        <pc:picChg chg="add del mod">
          <ac:chgData name="Michelle Christodoulou" userId="cfdf61df-d57e-41f2-815d-b616e7db3ca2" providerId="ADAL" clId="{50FB2123-A728-4F8A-89BB-8BFE6B9A477A}" dt="2022-08-22T03:09:13.990" v="2410" actId="478"/>
          <ac:picMkLst>
            <pc:docMk/>
            <pc:sldMk cId="4159828284" sldId="315"/>
            <ac:picMk id="16" creationId="{72441C2F-78BA-A046-8962-F6BD7AD258BD}"/>
          </ac:picMkLst>
        </pc:picChg>
        <pc:picChg chg="add del mod">
          <ac:chgData name="Michelle Christodoulou" userId="cfdf61df-d57e-41f2-815d-b616e7db3ca2" providerId="ADAL" clId="{50FB2123-A728-4F8A-89BB-8BFE6B9A477A}" dt="2022-08-22T03:09:36.697" v="2414" actId="478"/>
          <ac:picMkLst>
            <pc:docMk/>
            <pc:sldMk cId="4159828284" sldId="315"/>
            <ac:picMk id="18" creationId="{E2412B02-8D50-0F55-B73D-2C0747F9A80A}"/>
          </ac:picMkLst>
        </pc:picChg>
        <pc:picChg chg="add mod">
          <ac:chgData name="Michelle Christodoulou" userId="cfdf61df-d57e-41f2-815d-b616e7db3ca2" providerId="ADAL" clId="{50FB2123-A728-4F8A-89BB-8BFE6B9A477A}" dt="2022-08-22T03:10:35.139" v="2430" actId="14100"/>
          <ac:picMkLst>
            <pc:docMk/>
            <pc:sldMk cId="4159828284" sldId="315"/>
            <ac:picMk id="20" creationId="{521D9B66-7522-2E5D-3ADE-7DBCD7AF3498}"/>
          </ac:picMkLst>
        </pc:picChg>
      </pc:sldChg>
      <pc:sldChg chg="addSp delSp modSp mod">
        <pc:chgData name="Michelle Christodoulou" userId="cfdf61df-d57e-41f2-815d-b616e7db3ca2" providerId="ADAL" clId="{50FB2123-A728-4F8A-89BB-8BFE6B9A477A}" dt="2022-08-22T07:35:30.494" v="2990" actId="20577"/>
        <pc:sldMkLst>
          <pc:docMk/>
          <pc:sldMk cId="3749975485" sldId="316"/>
        </pc:sldMkLst>
        <pc:spChg chg="mod">
          <ac:chgData name="Michelle Christodoulou" userId="cfdf61df-d57e-41f2-815d-b616e7db3ca2" providerId="ADAL" clId="{50FB2123-A728-4F8A-89BB-8BFE6B9A477A}" dt="2022-08-22T03:23:56.216" v="2783" actId="20577"/>
          <ac:spMkLst>
            <pc:docMk/>
            <pc:sldMk cId="3749975485" sldId="316"/>
            <ac:spMk id="10" creationId="{5C24CF87-C5B8-4240-8F07-341F1213956D}"/>
          </ac:spMkLst>
        </pc:spChg>
        <pc:spChg chg="add mod">
          <ac:chgData name="Michelle Christodoulou" userId="cfdf61df-d57e-41f2-815d-b616e7db3ca2" providerId="ADAL" clId="{50FB2123-A728-4F8A-89BB-8BFE6B9A477A}" dt="2022-08-22T07:35:30.494" v="2990" actId="20577"/>
          <ac:spMkLst>
            <pc:docMk/>
            <pc:sldMk cId="3749975485" sldId="316"/>
            <ac:spMk id="13" creationId="{4AE68390-DE9A-C7FB-2FE0-6E0614AF4425}"/>
          </ac:spMkLst>
        </pc:spChg>
        <pc:spChg chg="mod">
          <ac:chgData name="Michelle Christodoulou" userId="cfdf61df-d57e-41f2-815d-b616e7db3ca2" providerId="ADAL" clId="{50FB2123-A728-4F8A-89BB-8BFE6B9A477A}" dt="2022-08-18T09:06:01.293" v="1006" actId="20577"/>
          <ac:spMkLst>
            <pc:docMk/>
            <pc:sldMk cId="3749975485" sldId="316"/>
            <ac:spMk id="15" creationId="{940A296E-62D2-43AA-874D-E3A3F71C5D4D}"/>
          </ac:spMkLst>
        </pc:spChg>
        <pc:picChg chg="add mod">
          <ac:chgData name="Michelle Christodoulou" userId="cfdf61df-d57e-41f2-815d-b616e7db3ca2" providerId="ADAL" clId="{50FB2123-A728-4F8A-89BB-8BFE6B9A477A}" dt="2022-08-18T05:47:32.658" v="195"/>
          <ac:picMkLst>
            <pc:docMk/>
            <pc:sldMk cId="3749975485" sldId="316"/>
            <ac:picMk id="2" creationId="{395C478E-6720-D954-7159-100C3ACD2171}"/>
          </ac:picMkLst>
        </pc:picChg>
        <pc:picChg chg="del">
          <ac:chgData name="Michelle Christodoulou" userId="cfdf61df-d57e-41f2-815d-b616e7db3ca2" providerId="ADAL" clId="{50FB2123-A728-4F8A-89BB-8BFE6B9A477A}" dt="2022-08-22T03:20:42.340" v="2756" actId="478"/>
          <ac:picMkLst>
            <pc:docMk/>
            <pc:sldMk cId="3749975485" sldId="316"/>
            <ac:picMk id="3" creationId="{08F9E644-95F0-4771-A944-805B9E4442A9}"/>
          </ac:picMkLst>
        </pc:picChg>
        <pc:picChg chg="del">
          <ac:chgData name="Michelle Christodoulou" userId="cfdf61df-d57e-41f2-815d-b616e7db3ca2" providerId="ADAL" clId="{50FB2123-A728-4F8A-89BB-8BFE6B9A477A}" dt="2022-08-22T03:20:43.063" v="2757" actId="478"/>
          <ac:picMkLst>
            <pc:docMk/>
            <pc:sldMk cId="3749975485" sldId="316"/>
            <ac:picMk id="5" creationId="{1C77194C-34FE-44AA-A497-0F0BE5C73457}"/>
          </ac:picMkLst>
        </pc:picChg>
        <pc:picChg chg="add mod">
          <ac:chgData name="Michelle Christodoulou" userId="cfdf61df-d57e-41f2-815d-b616e7db3ca2" providerId="ADAL" clId="{50FB2123-A728-4F8A-89BB-8BFE6B9A477A}" dt="2022-08-22T03:23:46.947" v="2780" actId="14100"/>
          <ac:picMkLst>
            <pc:docMk/>
            <pc:sldMk cId="3749975485" sldId="316"/>
            <ac:picMk id="6" creationId="{151E2D3C-83FB-A554-FC0B-B7635925F3A3}"/>
          </ac:picMkLst>
        </pc:picChg>
        <pc:picChg chg="del">
          <ac:chgData name="Michelle Christodoulou" userId="cfdf61df-d57e-41f2-815d-b616e7db3ca2" providerId="ADAL" clId="{50FB2123-A728-4F8A-89BB-8BFE6B9A477A}" dt="2022-08-22T03:20:41.761" v="2755" actId="478"/>
          <ac:picMkLst>
            <pc:docMk/>
            <pc:sldMk cId="3749975485" sldId="316"/>
            <ac:picMk id="7" creationId="{3509BC15-9678-45F2-B229-EDB1121CA15C}"/>
          </ac:picMkLst>
        </pc:picChg>
        <pc:picChg chg="add mod">
          <ac:chgData name="Michelle Christodoulou" userId="cfdf61df-d57e-41f2-815d-b616e7db3ca2" providerId="ADAL" clId="{50FB2123-A728-4F8A-89BB-8BFE6B9A477A}" dt="2022-08-22T03:23:50.748" v="2782" actId="1076"/>
          <ac:picMkLst>
            <pc:docMk/>
            <pc:sldMk cId="3749975485" sldId="316"/>
            <ac:picMk id="9" creationId="{A62655A3-3A68-925F-8A8D-21929F506F5B}"/>
          </ac:picMkLst>
        </pc:picChg>
        <pc:picChg chg="add mod">
          <ac:chgData name="Michelle Christodoulou" userId="cfdf61df-d57e-41f2-815d-b616e7db3ca2" providerId="ADAL" clId="{50FB2123-A728-4F8A-89BB-8BFE6B9A477A}" dt="2022-08-22T03:23:43.937" v="2779" actId="1076"/>
          <ac:picMkLst>
            <pc:docMk/>
            <pc:sldMk cId="3749975485" sldId="316"/>
            <ac:picMk id="12" creationId="{D8C1C187-A7DC-F9AB-55ED-E8C43710EFA9}"/>
          </ac:picMkLst>
        </pc:picChg>
        <pc:picChg chg="del">
          <ac:chgData name="Michelle Christodoulou" userId="cfdf61df-d57e-41f2-815d-b616e7db3ca2" providerId="ADAL" clId="{50FB2123-A728-4F8A-89BB-8BFE6B9A477A}" dt="2022-08-18T05:47:32.337" v="194" actId="478"/>
          <ac:picMkLst>
            <pc:docMk/>
            <pc:sldMk cId="3749975485" sldId="316"/>
            <ac:picMk id="13" creationId="{27F1178D-11CD-4C90-87FB-5E2F611C6B82}"/>
          </ac:picMkLst>
        </pc:picChg>
      </pc:sldChg>
      <pc:sldChg chg="addSp delSp modSp del mod">
        <pc:chgData name="Michelle Christodoulou" userId="cfdf61df-d57e-41f2-815d-b616e7db3ca2" providerId="ADAL" clId="{50FB2123-A728-4F8A-89BB-8BFE6B9A477A}" dt="2022-08-18T09:02:14.490" v="986" actId="47"/>
        <pc:sldMkLst>
          <pc:docMk/>
          <pc:sldMk cId="3254185866" sldId="317"/>
        </pc:sldMkLst>
        <pc:spChg chg="mod">
          <ac:chgData name="Michelle Christodoulou" userId="cfdf61df-d57e-41f2-815d-b616e7db3ca2" providerId="ADAL" clId="{50FB2123-A728-4F8A-89BB-8BFE6B9A477A}" dt="2022-08-18T08:56:53.880" v="693" actId="27636"/>
          <ac:spMkLst>
            <pc:docMk/>
            <pc:sldMk cId="3254185866" sldId="317"/>
            <ac:spMk id="15" creationId="{940A296E-62D2-43AA-874D-E3A3F71C5D4D}"/>
          </ac:spMkLst>
        </pc:spChg>
        <pc:picChg chg="add mod">
          <ac:chgData name="Michelle Christodoulou" userId="cfdf61df-d57e-41f2-815d-b616e7db3ca2" providerId="ADAL" clId="{50FB2123-A728-4F8A-89BB-8BFE6B9A477A}" dt="2022-08-18T05:47:25.787" v="191"/>
          <ac:picMkLst>
            <pc:docMk/>
            <pc:sldMk cId="3254185866" sldId="317"/>
            <ac:picMk id="2" creationId="{15C7BE9E-C90D-7904-DA74-CE8DC75277F2}"/>
          </ac:picMkLst>
        </pc:picChg>
        <pc:picChg chg="del">
          <ac:chgData name="Michelle Christodoulou" userId="cfdf61df-d57e-41f2-815d-b616e7db3ca2" providerId="ADAL" clId="{50FB2123-A728-4F8A-89BB-8BFE6B9A477A}" dt="2022-08-18T05:47:25.455" v="190" actId="478"/>
          <ac:picMkLst>
            <pc:docMk/>
            <pc:sldMk cId="3254185866" sldId="317"/>
            <ac:picMk id="13" creationId="{27F1178D-11CD-4C90-87FB-5E2F611C6B82}"/>
          </ac:picMkLst>
        </pc:picChg>
      </pc:sldChg>
      <pc:sldChg chg="addSp delSp modSp mod">
        <pc:chgData name="Michelle Christodoulou" userId="cfdf61df-d57e-41f2-815d-b616e7db3ca2" providerId="ADAL" clId="{50FB2123-A728-4F8A-89BB-8BFE6B9A477A}" dt="2022-08-22T03:17:21.968" v="2655" actId="20577"/>
        <pc:sldMkLst>
          <pc:docMk/>
          <pc:sldMk cId="4261162484" sldId="318"/>
        </pc:sldMkLst>
        <pc:spChg chg="add mod">
          <ac:chgData name="Michelle Christodoulou" userId="cfdf61df-d57e-41f2-815d-b616e7db3ca2" providerId="ADAL" clId="{50FB2123-A728-4F8A-89BB-8BFE6B9A477A}" dt="2022-08-22T03:17:21.968" v="2655" actId="20577"/>
          <ac:spMkLst>
            <pc:docMk/>
            <pc:sldMk cId="4261162484" sldId="318"/>
            <ac:spMk id="6" creationId="{F2B86A36-F020-2B71-1111-620B44CF691C}"/>
          </ac:spMkLst>
        </pc:spChg>
        <pc:spChg chg="mod">
          <ac:chgData name="Michelle Christodoulou" userId="cfdf61df-d57e-41f2-815d-b616e7db3ca2" providerId="ADAL" clId="{50FB2123-A728-4F8A-89BB-8BFE6B9A477A}" dt="2022-08-22T03:13:13.576" v="2456" actId="27636"/>
          <ac:spMkLst>
            <pc:docMk/>
            <pc:sldMk cId="4261162484" sldId="318"/>
            <ac:spMk id="15" creationId="{940A296E-62D2-43AA-874D-E3A3F71C5D4D}"/>
          </ac:spMkLst>
        </pc:spChg>
        <pc:picChg chg="add mod">
          <ac:chgData name="Michelle Christodoulou" userId="cfdf61df-d57e-41f2-815d-b616e7db3ca2" providerId="ADAL" clId="{50FB2123-A728-4F8A-89BB-8BFE6B9A477A}" dt="2022-08-18T05:47:29.421" v="193"/>
          <ac:picMkLst>
            <pc:docMk/>
            <pc:sldMk cId="4261162484" sldId="318"/>
            <ac:picMk id="2" creationId="{07858916-F6FE-75F0-888E-F28EC52A9104}"/>
          </ac:picMkLst>
        </pc:picChg>
        <pc:picChg chg="del">
          <ac:chgData name="Michelle Christodoulou" userId="cfdf61df-d57e-41f2-815d-b616e7db3ca2" providerId="ADAL" clId="{50FB2123-A728-4F8A-89BB-8BFE6B9A477A}" dt="2022-08-22T03:14:32.852" v="2575" actId="478"/>
          <ac:picMkLst>
            <pc:docMk/>
            <pc:sldMk cId="4261162484" sldId="318"/>
            <ac:picMk id="3" creationId="{08F9E644-95F0-4771-A944-805B9E4442A9}"/>
          </ac:picMkLst>
        </pc:picChg>
        <pc:picChg chg="del">
          <ac:chgData name="Michelle Christodoulou" userId="cfdf61df-d57e-41f2-815d-b616e7db3ca2" providerId="ADAL" clId="{50FB2123-A728-4F8A-89BB-8BFE6B9A477A}" dt="2022-08-22T03:14:34.405" v="2576" actId="478"/>
          <ac:picMkLst>
            <pc:docMk/>
            <pc:sldMk cId="4261162484" sldId="318"/>
            <ac:picMk id="5" creationId="{1C77194C-34FE-44AA-A497-0F0BE5C73457}"/>
          </ac:picMkLst>
        </pc:picChg>
        <pc:picChg chg="del">
          <ac:chgData name="Michelle Christodoulou" userId="cfdf61df-d57e-41f2-815d-b616e7db3ca2" providerId="ADAL" clId="{50FB2123-A728-4F8A-89BB-8BFE6B9A477A}" dt="2022-08-22T03:14:30.419" v="2574" actId="478"/>
          <ac:picMkLst>
            <pc:docMk/>
            <pc:sldMk cId="4261162484" sldId="318"/>
            <ac:picMk id="7" creationId="{3509BC15-9678-45F2-B229-EDB1121CA15C}"/>
          </ac:picMkLst>
        </pc:picChg>
        <pc:picChg chg="add mod">
          <ac:chgData name="Michelle Christodoulou" userId="cfdf61df-d57e-41f2-815d-b616e7db3ca2" providerId="ADAL" clId="{50FB2123-A728-4F8A-89BB-8BFE6B9A477A}" dt="2022-08-22T03:16:35.962" v="2602" actId="1076"/>
          <ac:picMkLst>
            <pc:docMk/>
            <pc:sldMk cId="4261162484" sldId="318"/>
            <ac:picMk id="9" creationId="{E1D12733-6409-6F8F-9902-0F708E1656DD}"/>
          </ac:picMkLst>
        </pc:picChg>
        <pc:picChg chg="add mod">
          <ac:chgData name="Michelle Christodoulou" userId="cfdf61df-d57e-41f2-815d-b616e7db3ca2" providerId="ADAL" clId="{50FB2123-A728-4F8A-89BB-8BFE6B9A477A}" dt="2022-08-22T03:16:31.840" v="2600" actId="14100"/>
          <ac:picMkLst>
            <pc:docMk/>
            <pc:sldMk cId="4261162484" sldId="318"/>
            <ac:picMk id="12" creationId="{D7FC7DE2-4739-1D54-099A-1B527A81F45B}"/>
          </ac:picMkLst>
        </pc:picChg>
        <pc:picChg chg="del">
          <ac:chgData name="Michelle Christodoulou" userId="cfdf61df-d57e-41f2-815d-b616e7db3ca2" providerId="ADAL" clId="{50FB2123-A728-4F8A-89BB-8BFE6B9A477A}" dt="2022-08-18T05:47:29.110" v="192" actId="478"/>
          <ac:picMkLst>
            <pc:docMk/>
            <pc:sldMk cId="4261162484" sldId="318"/>
            <ac:picMk id="13" creationId="{27F1178D-11CD-4C90-87FB-5E2F611C6B82}"/>
          </ac:picMkLst>
        </pc:picChg>
        <pc:picChg chg="add del mod">
          <ac:chgData name="Michelle Christodoulou" userId="cfdf61df-d57e-41f2-815d-b616e7db3ca2" providerId="ADAL" clId="{50FB2123-A728-4F8A-89BB-8BFE6B9A477A}" dt="2022-08-22T03:16:08.418" v="2593" actId="478"/>
          <ac:picMkLst>
            <pc:docMk/>
            <pc:sldMk cId="4261162484" sldId="318"/>
            <ac:picMk id="14" creationId="{E2D6A680-1312-5F43-CB96-20011190B3B2}"/>
          </ac:picMkLst>
        </pc:picChg>
        <pc:picChg chg="add mod">
          <ac:chgData name="Michelle Christodoulou" userId="cfdf61df-d57e-41f2-815d-b616e7db3ca2" providerId="ADAL" clId="{50FB2123-A728-4F8A-89BB-8BFE6B9A477A}" dt="2022-08-22T03:16:38.919" v="2603" actId="1076"/>
          <ac:picMkLst>
            <pc:docMk/>
            <pc:sldMk cId="4261162484" sldId="318"/>
            <ac:picMk id="17" creationId="{062EEAD0-9143-177C-72BD-A4984619DC1C}"/>
          </ac:picMkLst>
        </pc:picChg>
      </pc:sldChg>
      <pc:sldChg chg="addSp delSp modSp add mod">
        <pc:chgData name="Michelle Christodoulou" userId="cfdf61df-d57e-41f2-815d-b616e7db3ca2" providerId="ADAL" clId="{50FB2123-A728-4F8A-89BB-8BFE6B9A477A}" dt="2022-08-22T03:24:17.344" v="2786" actId="20577"/>
        <pc:sldMkLst>
          <pc:docMk/>
          <pc:sldMk cId="2256166648" sldId="319"/>
        </pc:sldMkLst>
        <pc:spChg chg="add mod">
          <ac:chgData name="Michelle Christodoulou" userId="cfdf61df-d57e-41f2-815d-b616e7db3ca2" providerId="ADAL" clId="{50FB2123-A728-4F8A-89BB-8BFE6B9A477A}" dt="2022-08-22T03:24:17.344" v="2786" actId="20577"/>
          <ac:spMkLst>
            <pc:docMk/>
            <pc:sldMk cId="2256166648" sldId="319"/>
            <ac:spMk id="4" creationId="{41FBFBBF-C666-C1D6-169D-04096B4CE464}"/>
          </ac:spMkLst>
        </pc:spChg>
        <pc:spChg chg="mod">
          <ac:chgData name="Michelle Christodoulou" userId="cfdf61df-d57e-41f2-815d-b616e7db3ca2" providerId="ADAL" clId="{50FB2123-A728-4F8A-89BB-8BFE6B9A477A}" dt="2022-08-18T09:05:50.076" v="998" actId="207"/>
          <ac:spMkLst>
            <pc:docMk/>
            <pc:sldMk cId="2256166648" sldId="319"/>
            <ac:spMk id="15" creationId="{940A296E-62D2-43AA-874D-E3A3F71C5D4D}"/>
          </ac:spMkLst>
        </pc:spChg>
        <pc:picChg chg="del">
          <ac:chgData name="Michelle Christodoulou" userId="cfdf61df-d57e-41f2-815d-b616e7db3ca2" providerId="ADAL" clId="{50FB2123-A728-4F8A-89BB-8BFE6B9A477A}" dt="2022-08-22T03:18:41.105" v="2725" actId="478"/>
          <ac:picMkLst>
            <pc:docMk/>
            <pc:sldMk cId="2256166648" sldId="319"/>
            <ac:picMk id="3" creationId="{08F9E644-95F0-4771-A944-805B9E4442A9}"/>
          </ac:picMkLst>
        </pc:picChg>
        <pc:picChg chg="del">
          <ac:chgData name="Michelle Christodoulou" userId="cfdf61df-d57e-41f2-815d-b616e7db3ca2" providerId="ADAL" clId="{50FB2123-A728-4F8A-89BB-8BFE6B9A477A}" dt="2022-08-22T03:18:41.660" v="2726" actId="478"/>
          <ac:picMkLst>
            <pc:docMk/>
            <pc:sldMk cId="2256166648" sldId="319"/>
            <ac:picMk id="5" creationId="{1C77194C-34FE-44AA-A497-0F0BE5C73457}"/>
          </ac:picMkLst>
        </pc:picChg>
        <pc:picChg chg="del">
          <ac:chgData name="Michelle Christodoulou" userId="cfdf61df-d57e-41f2-815d-b616e7db3ca2" providerId="ADAL" clId="{50FB2123-A728-4F8A-89BB-8BFE6B9A477A}" dt="2022-08-22T03:18:39.301" v="2724" actId="478"/>
          <ac:picMkLst>
            <pc:docMk/>
            <pc:sldMk cId="2256166648" sldId="319"/>
            <ac:picMk id="7" creationId="{3509BC15-9678-45F2-B229-EDB1121CA15C}"/>
          </ac:picMkLst>
        </pc:picChg>
        <pc:picChg chg="add del mod">
          <ac:chgData name="Michelle Christodoulou" userId="cfdf61df-d57e-41f2-815d-b616e7db3ca2" providerId="ADAL" clId="{50FB2123-A728-4F8A-89BB-8BFE6B9A477A}" dt="2022-08-22T03:19:05.493" v="2730" actId="478"/>
          <ac:picMkLst>
            <pc:docMk/>
            <pc:sldMk cId="2256166648" sldId="319"/>
            <ac:picMk id="8" creationId="{7452E193-FC23-61BE-F076-214E5D36B868}"/>
          </ac:picMkLst>
        </pc:picChg>
        <pc:picChg chg="add mod">
          <ac:chgData name="Michelle Christodoulou" userId="cfdf61df-d57e-41f2-815d-b616e7db3ca2" providerId="ADAL" clId="{50FB2123-A728-4F8A-89BB-8BFE6B9A477A}" dt="2022-08-22T03:20:29.080" v="2754" actId="14100"/>
          <ac:picMkLst>
            <pc:docMk/>
            <pc:sldMk cId="2256166648" sldId="319"/>
            <ac:picMk id="11" creationId="{A4E2E451-8039-8C1F-6AF2-C1B221E4F931}"/>
          </ac:picMkLst>
        </pc:picChg>
        <pc:picChg chg="add mod">
          <ac:chgData name="Michelle Christodoulou" userId="cfdf61df-d57e-41f2-815d-b616e7db3ca2" providerId="ADAL" clId="{50FB2123-A728-4F8A-89BB-8BFE6B9A477A}" dt="2022-08-22T03:19:55.126" v="2743" actId="1076"/>
          <ac:picMkLst>
            <pc:docMk/>
            <pc:sldMk cId="2256166648" sldId="319"/>
            <ac:picMk id="13" creationId="{6F62D861-77D8-7B23-F14D-6B0B37445B08}"/>
          </ac:picMkLst>
        </pc:picChg>
        <pc:picChg chg="add mod">
          <ac:chgData name="Michelle Christodoulou" userId="cfdf61df-d57e-41f2-815d-b616e7db3ca2" providerId="ADAL" clId="{50FB2123-A728-4F8A-89BB-8BFE6B9A477A}" dt="2022-08-22T03:20:24.110" v="2751" actId="1076"/>
          <ac:picMkLst>
            <pc:docMk/>
            <pc:sldMk cId="2256166648" sldId="319"/>
            <ac:picMk id="16" creationId="{0147ABC1-2A13-ABDB-D605-B3D01706FCD8}"/>
          </ac:picMkLst>
        </pc:picChg>
      </pc:sldChg>
      <pc:sldChg chg="modSp add del mod">
        <pc:chgData name="Michelle Christodoulou" userId="cfdf61df-d57e-41f2-815d-b616e7db3ca2" providerId="ADAL" clId="{50FB2123-A728-4F8A-89BB-8BFE6B9A477A}" dt="2022-08-18T09:02:11.913" v="985" actId="47"/>
        <pc:sldMkLst>
          <pc:docMk/>
          <pc:sldMk cId="1837095397" sldId="320"/>
        </pc:sldMkLst>
        <pc:spChg chg="mod">
          <ac:chgData name="Michelle Christodoulou" userId="cfdf61df-d57e-41f2-815d-b616e7db3ca2" providerId="ADAL" clId="{50FB2123-A728-4F8A-89BB-8BFE6B9A477A}" dt="2022-08-18T08:58:04.420" v="762" actId="20577"/>
          <ac:spMkLst>
            <pc:docMk/>
            <pc:sldMk cId="1837095397" sldId="320"/>
            <ac:spMk id="15" creationId="{940A296E-62D2-43AA-874D-E3A3F71C5D4D}"/>
          </ac:spMkLst>
        </pc:spChg>
      </pc:sldChg>
    </pc:docChg>
  </pc:docChgLst>
  <pc:docChgLst>
    <pc:chgData name="Bianca Perry" userId="3722dc5a-b6c6-42c6-b2b3-0efbf4abb855" providerId="ADAL" clId="{9F00285D-80A2-462C-8215-DA7B47E2D9BD}"/>
    <pc:docChg chg="custSel addSld delSld modSld sldOrd">
      <pc:chgData name="Bianca Perry" userId="3722dc5a-b6c6-42c6-b2b3-0efbf4abb855" providerId="ADAL" clId="{9F00285D-80A2-462C-8215-DA7B47E2D9BD}" dt="2022-08-22T07:34:06.231" v="722" actId="20577"/>
      <pc:docMkLst>
        <pc:docMk/>
      </pc:docMkLst>
      <pc:sldChg chg="modSp mod addCm">
        <pc:chgData name="Bianca Perry" userId="3722dc5a-b6c6-42c6-b2b3-0efbf4abb855" providerId="ADAL" clId="{9F00285D-80A2-462C-8215-DA7B47E2D9BD}" dt="2022-08-16T00:27:10.539" v="152" actId="20577"/>
        <pc:sldMkLst>
          <pc:docMk/>
          <pc:sldMk cId="3167311390" sldId="256"/>
        </pc:sldMkLst>
        <pc:spChg chg="mod">
          <ac:chgData name="Bianca Perry" userId="3722dc5a-b6c6-42c6-b2b3-0efbf4abb855" providerId="ADAL" clId="{9F00285D-80A2-462C-8215-DA7B47E2D9BD}" dt="2022-08-16T00:27:10.539" v="152" actId="20577"/>
          <ac:spMkLst>
            <pc:docMk/>
            <pc:sldMk cId="3167311390" sldId="256"/>
            <ac:spMk id="14" creationId="{4A5F9DBB-AE33-49C6-BEBD-488AF8CAB5C8}"/>
          </ac:spMkLst>
        </pc:spChg>
      </pc:sldChg>
      <pc:sldChg chg="del">
        <pc:chgData name="Bianca Perry" userId="3722dc5a-b6c6-42c6-b2b3-0efbf4abb855" providerId="ADAL" clId="{9F00285D-80A2-462C-8215-DA7B47E2D9BD}" dt="2022-08-16T00:30:34.206" v="209" actId="2696"/>
        <pc:sldMkLst>
          <pc:docMk/>
          <pc:sldMk cId="3463371499" sldId="292"/>
        </pc:sldMkLst>
      </pc:sldChg>
      <pc:sldChg chg="del">
        <pc:chgData name="Bianca Perry" userId="3722dc5a-b6c6-42c6-b2b3-0efbf4abb855" providerId="ADAL" clId="{9F00285D-80A2-462C-8215-DA7B47E2D9BD}" dt="2022-08-16T00:43:31.138" v="357" actId="2696"/>
        <pc:sldMkLst>
          <pc:docMk/>
          <pc:sldMk cId="3241499446" sldId="295"/>
        </pc:sldMkLst>
      </pc:sldChg>
      <pc:sldChg chg="ord">
        <pc:chgData name="Bianca Perry" userId="3722dc5a-b6c6-42c6-b2b3-0efbf4abb855" providerId="ADAL" clId="{9F00285D-80A2-462C-8215-DA7B47E2D9BD}" dt="2022-08-16T00:42:50.875" v="353"/>
        <pc:sldMkLst>
          <pc:docMk/>
          <pc:sldMk cId="2595342998" sldId="296"/>
        </pc:sldMkLst>
      </pc:sldChg>
      <pc:sldChg chg="del">
        <pc:chgData name="Bianca Perry" userId="3722dc5a-b6c6-42c6-b2b3-0efbf4abb855" providerId="ADAL" clId="{9F00285D-80A2-462C-8215-DA7B47E2D9BD}" dt="2022-08-16T00:30:55.217" v="210" actId="2696"/>
        <pc:sldMkLst>
          <pc:docMk/>
          <pc:sldMk cId="426287366" sldId="297"/>
        </pc:sldMkLst>
      </pc:sldChg>
      <pc:sldChg chg="modSp mod addCm modCm">
        <pc:chgData name="Bianca Perry" userId="3722dc5a-b6c6-42c6-b2b3-0efbf4abb855" providerId="ADAL" clId="{9F00285D-80A2-462C-8215-DA7B47E2D9BD}" dt="2022-08-16T00:30:12.156" v="208"/>
        <pc:sldMkLst>
          <pc:docMk/>
          <pc:sldMk cId="213232656" sldId="299"/>
        </pc:sldMkLst>
        <pc:spChg chg="mod">
          <ac:chgData name="Bianca Perry" userId="3722dc5a-b6c6-42c6-b2b3-0efbf4abb855" providerId="ADAL" clId="{9F00285D-80A2-462C-8215-DA7B47E2D9BD}" dt="2022-08-16T00:24:04.094" v="5" actId="20577"/>
          <ac:spMkLst>
            <pc:docMk/>
            <pc:sldMk cId="213232656" sldId="299"/>
            <ac:spMk id="3" creationId="{00000000-0000-0000-0000-000000000000}"/>
          </ac:spMkLst>
        </pc:spChg>
      </pc:sldChg>
      <pc:sldChg chg="delSp modSp add del mod addCm">
        <pc:chgData name="Bianca Perry" userId="3722dc5a-b6c6-42c6-b2b3-0efbf4abb855" providerId="ADAL" clId="{9F00285D-80A2-462C-8215-DA7B47E2D9BD}" dt="2022-08-16T00:41:11.111" v="343" actId="20577"/>
        <pc:sldMkLst>
          <pc:docMk/>
          <pc:sldMk cId="2455815177" sldId="300"/>
        </pc:sldMkLst>
        <pc:spChg chg="mod">
          <ac:chgData name="Bianca Perry" userId="3722dc5a-b6c6-42c6-b2b3-0efbf4abb855" providerId="ADAL" clId="{9F00285D-80A2-462C-8215-DA7B47E2D9BD}" dt="2022-08-16T00:41:11.111" v="343" actId="20577"/>
          <ac:spMkLst>
            <pc:docMk/>
            <pc:sldMk cId="2455815177" sldId="300"/>
            <ac:spMk id="2" creationId="{00000000-0000-0000-0000-000000000000}"/>
          </ac:spMkLst>
        </pc:spChg>
        <pc:picChg chg="del">
          <ac:chgData name="Bianca Perry" userId="3722dc5a-b6c6-42c6-b2b3-0efbf4abb855" providerId="ADAL" clId="{9F00285D-80A2-462C-8215-DA7B47E2D9BD}" dt="2022-08-16T00:38:49.539" v="337" actId="478"/>
          <ac:picMkLst>
            <pc:docMk/>
            <pc:sldMk cId="2455815177" sldId="300"/>
            <ac:picMk id="10" creationId="{221C45F9-2D2F-43D1-B828-A807B6CF33C4}"/>
          </ac:picMkLst>
        </pc:picChg>
      </pc:sldChg>
      <pc:sldChg chg="delSp modSp add del mod addCm">
        <pc:chgData name="Bianca Perry" userId="3722dc5a-b6c6-42c6-b2b3-0efbf4abb855" providerId="ADAL" clId="{9F00285D-80A2-462C-8215-DA7B47E2D9BD}" dt="2022-08-21T23:20:28.371" v="632" actId="20577"/>
        <pc:sldMkLst>
          <pc:docMk/>
          <pc:sldMk cId="421271794" sldId="301"/>
        </pc:sldMkLst>
        <pc:spChg chg="mod">
          <ac:chgData name="Bianca Perry" userId="3722dc5a-b6c6-42c6-b2b3-0efbf4abb855" providerId="ADAL" clId="{9F00285D-80A2-462C-8215-DA7B47E2D9BD}" dt="2022-08-21T23:20:28.371" v="632" actId="20577"/>
          <ac:spMkLst>
            <pc:docMk/>
            <pc:sldMk cId="421271794" sldId="301"/>
            <ac:spMk id="3" creationId="{00000000-0000-0000-0000-000000000000}"/>
          </ac:spMkLst>
        </pc:spChg>
        <pc:picChg chg="del">
          <ac:chgData name="Bianca Perry" userId="3722dc5a-b6c6-42c6-b2b3-0efbf4abb855" providerId="ADAL" clId="{9F00285D-80A2-462C-8215-DA7B47E2D9BD}" dt="2022-08-16T00:37:53.361" v="330" actId="478"/>
          <ac:picMkLst>
            <pc:docMk/>
            <pc:sldMk cId="421271794" sldId="301"/>
            <ac:picMk id="8" creationId="{12847A8A-F1CD-4F07-BAE1-28CC12934357}"/>
          </ac:picMkLst>
        </pc:picChg>
      </pc:sldChg>
      <pc:sldChg chg="delSp modSp del mod addCm">
        <pc:chgData name="Bianca Perry" userId="3722dc5a-b6c6-42c6-b2b3-0efbf4abb855" providerId="ADAL" clId="{9F00285D-80A2-462C-8215-DA7B47E2D9BD}" dt="2022-08-16T00:44:24.795" v="391" actId="2696"/>
        <pc:sldMkLst>
          <pc:docMk/>
          <pc:sldMk cId="2343659968" sldId="302"/>
        </pc:sldMkLst>
        <pc:spChg chg="mod">
          <ac:chgData name="Bianca Perry" userId="3722dc5a-b6c6-42c6-b2b3-0efbf4abb855" providerId="ADAL" clId="{9F00285D-80A2-462C-8215-DA7B47E2D9BD}" dt="2022-08-16T00:25:39.331" v="127" actId="20577"/>
          <ac:spMkLst>
            <pc:docMk/>
            <pc:sldMk cId="2343659968" sldId="302"/>
            <ac:spMk id="2" creationId="{00000000-0000-0000-0000-000000000000}"/>
          </ac:spMkLst>
        </pc:spChg>
        <pc:spChg chg="mod">
          <ac:chgData name="Bianca Perry" userId="3722dc5a-b6c6-42c6-b2b3-0efbf4abb855" providerId="ADAL" clId="{9F00285D-80A2-462C-8215-DA7B47E2D9BD}" dt="2022-08-16T00:43:45.353" v="358" actId="1076"/>
          <ac:spMkLst>
            <pc:docMk/>
            <pc:sldMk cId="2343659968" sldId="302"/>
            <ac:spMk id="3" creationId="{00000000-0000-0000-0000-000000000000}"/>
          </ac:spMkLst>
        </pc:spChg>
        <pc:picChg chg="del">
          <ac:chgData name="Bianca Perry" userId="3722dc5a-b6c6-42c6-b2b3-0efbf4abb855" providerId="ADAL" clId="{9F00285D-80A2-462C-8215-DA7B47E2D9BD}" dt="2022-08-16T00:25:42.042" v="128" actId="478"/>
          <ac:picMkLst>
            <pc:docMk/>
            <pc:sldMk cId="2343659968" sldId="302"/>
            <ac:picMk id="10" creationId="{52DFEEA0-69E9-4329-9091-08ACC646A0EB}"/>
          </ac:picMkLst>
        </pc:picChg>
      </pc:sldChg>
      <pc:sldChg chg="modSp mod ord addCm">
        <pc:chgData name="Bianca Perry" userId="3722dc5a-b6c6-42c6-b2b3-0efbf4abb855" providerId="ADAL" clId="{9F00285D-80A2-462C-8215-DA7B47E2D9BD}" dt="2022-08-16T00:29:51.124" v="207"/>
        <pc:sldMkLst>
          <pc:docMk/>
          <pc:sldMk cId="180042406" sldId="303"/>
        </pc:sldMkLst>
        <pc:spChg chg="mod">
          <ac:chgData name="Bianca Perry" userId="3722dc5a-b6c6-42c6-b2b3-0efbf4abb855" providerId="ADAL" clId="{9F00285D-80A2-462C-8215-DA7B47E2D9BD}" dt="2022-08-16T00:27:40.466" v="154" actId="20577"/>
          <ac:spMkLst>
            <pc:docMk/>
            <pc:sldMk cId="180042406" sldId="303"/>
            <ac:spMk id="2" creationId="{00000000-0000-0000-0000-000000000000}"/>
          </ac:spMkLst>
        </pc:spChg>
        <pc:spChg chg="mod">
          <ac:chgData name="Bianca Perry" userId="3722dc5a-b6c6-42c6-b2b3-0efbf4abb855" providerId="ADAL" clId="{9F00285D-80A2-462C-8215-DA7B47E2D9BD}" dt="2022-08-16T00:29:18.770" v="205" actId="20577"/>
          <ac:spMkLst>
            <pc:docMk/>
            <pc:sldMk cId="180042406" sldId="303"/>
            <ac:spMk id="3" creationId="{00000000-0000-0000-0000-000000000000}"/>
          </ac:spMkLst>
        </pc:spChg>
      </pc:sldChg>
      <pc:sldChg chg="modSp add del mod addCm">
        <pc:chgData name="Bianca Perry" userId="3722dc5a-b6c6-42c6-b2b3-0efbf4abb855" providerId="ADAL" clId="{9F00285D-80A2-462C-8215-DA7B47E2D9BD}" dt="2022-08-16T00:38:45.580" v="336"/>
        <pc:sldMkLst>
          <pc:docMk/>
          <pc:sldMk cId="2876113958" sldId="305"/>
        </pc:sldMkLst>
        <pc:spChg chg="mod">
          <ac:chgData name="Bianca Perry" userId="3722dc5a-b6c6-42c6-b2b3-0efbf4abb855" providerId="ADAL" clId="{9F00285D-80A2-462C-8215-DA7B47E2D9BD}" dt="2022-08-16T00:38:31.870" v="335" actId="20577"/>
          <ac:spMkLst>
            <pc:docMk/>
            <pc:sldMk cId="2876113958" sldId="305"/>
            <ac:spMk id="3" creationId="{00000000-0000-0000-0000-000000000000}"/>
          </ac:spMkLst>
        </pc:spChg>
      </pc:sldChg>
      <pc:sldChg chg="delSp modSp add del mod addCm">
        <pc:chgData name="Bianca Perry" userId="3722dc5a-b6c6-42c6-b2b3-0efbf4abb855" providerId="ADAL" clId="{9F00285D-80A2-462C-8215-DA7B47E2D9BD}" dt="2022-08-16T00:40:27.444" v="341"/>
        <pc:sldMkLst>
          <pc:docMk/>
          <pc:sldMk cId="681085142" sldId="306"/>
        </pc:sldMkLst>
        <pc:spChg chg="mod">
          <ac:chgData name="Bianca Perry" userId="3722dc5a-b6c6-42c6-b2b3-0efbf4abb855" providerId="ADAL" clId="{9F00285D-80A2-462C-8215-DA7B47E2D9BD}" dt="2022-08-16T00:36:45.531" v="299" actId="20577"/>
          <ac:spMkLst>
            <pc:docMk/>
            <pc:sldMk cId="681085142" sldId="306"/>
            <ac:spMk id="3" creationId="{00000000-0000-0000-0000-000000000000}"/>
          </ac:spMkLst>
        </pc:spChg>
        <pc:picChg chg="del">
          <ac:chgData name="Bianca Perry" userId="3722dc5a-b6c6-42c6-b2b3-0efbf4abb855" providerId="ADAL" clId="{9F00285D-80A2-462C-8215-DA7B47E2D9BD}" dt="2022-08-16T00:35:59.484" v="265" actId="478"/>
          <ac:picMkLst>
            <pc:docMk/>
            <pc:sldMk cId="681085142" sldId="306"/>
            <ac:picMk id="9" creationId="{AD78235F-75D6-406C-8CA2-BCD9EC06FA55}"/>
          </ac:picMkLst>
        </pc:picChg>
      </pc:sldChg>
      <pc:sldChg chg="modSp add del mod addCm">
        <pc:chgData name="Bianca Perry" userId="3722dc5a-b6c6-42c6-b2b3-0efbf4abb855" providerId="ADAL" clId="{9F00285D-80A2-462C-8215-DA7B47E2D9BD}" dt="2022-08-16T00:35:38.395" v="263"/>
        <pc:sldMkLst>
          <pc:docMk/>
          <pc:sldMk cId="2411388930" sldId="307"/>
        </pc:sldMkLst>
        <pc:spChg chg="mod">
          <ac:chgData name="Bianca Perry" userId="3722dc5a-b6c6-42c6-b2b3-0efbf4abb855" providerId="ADAL" clId="{9F00285D-80A2-462C-8215-DA7B47E2D9BD}" dt="2022-08-16T00:34:34.377" v="261" actId="20577"/>
          <ac:spMkLst>
            <pc:docMk/>
            <pc:sldMk cId="2411388930" sldId="307"/>
            <ac:spMk id="10" creationId="{5C24CF87-C5B8-4240-8F07-341F1213956D}"/>
          </ac:spMkLst>
        </pc:spChg>
      </pc:sldChg>
      <pc:sldChg chg="delSp modSp add del mod addCm">
        <pc:chgData name="Bianca Perry" userId="3722dc5a-b6c6-42c6-b2b3-0efbf4abb855" providerId="ADAL" clId="{9F00285D-80A2-462C-8215-DA7B47E2D9BD}" dt="2022-08-16T00:42:28.317" v="351" actId="478"/>
        <pc:sldMkLst>
          <pc:docMk/>
          <pc:sldMk cId="3008229562" sldId="308"/>
        </pc:sldMkLst>
        <pc:spChg chg="mod">
          <ac:chgData name="Bianca Perry" userId="3722dc5a-b6c6-42c6-b2b3-0efbf4abb855" providerId="ADAL" clId="{9F00285D-80A2-462C-8215-DA7B47E2D9BD}" dt="2022-08-16T00:42:04.715" v="349" actId="20577"/>
          <ac:spMkLst>
            <pc:docMk/>
            <pc:sldMk cId="3008229562" sldId="308"/>
            <ac:spMk id="10" creationId="{5C24CF87-C5B8-4240-8F07-341F1213956D}"/>
          </ac:spMkLst>
        </pc:spChg>
        <pc:picChg chg="del">
          <ac:chgData name="Bianca Perry" userId="3722dc5a-b6c6-42c6-b2b3-0efbf4abb855" providerId="ADAL" clId="{9F00285D-80A2-462C-8215-DA7B47E2D9BD}" dt="2022-08-16T00:42:28.317" v="351" actId="478"/>
          <ac:picMkLst>
            <pc:docMk/>
            <pc:sldMk cId="3008229562" sldId="308"/>
            <ac:picMk id="9" creationId="{593F23A3-979D-49A4-A899-1E034B309B63}"/>
          </ac:picMkLst>
        </pc:picChg>
      </pc:sldChg>
      <pc:sldChg chg="add del">
        <pc:chgData name="Bianca Perry" userId="3722dc5a-b6c6-42c6-b2b3-0efbf4abb855" providerId="ADAL" clId="{9F00285D-80A2-462C-8215-DA7B47E2D9BD}" dt="2022-08-16T00:42:55.431" v="354" actId="2696"/>
        <pc:sldMkLst>
          <pc:docMk/>
          <pc:sldMk cId="2171593565" sldId="309"/>
        </pc:sldMkLst>
      </pc:sldChg>
      <pc:sldChg chg="del">
        <pc:chgData name="Bianca Perry" userId="3722dc5a-b6c6-42c6-b2b3-0efbf4abb855" providerId="ADAL" clId="{9F00285D-80A2-462C-8215-DA7B47E2D9BD}" dt="2022-08-16T00:24:42.603" v="6" actId="2696"/>
        <pc:sldMkLst>
          <pc:docMk/>
          <pc:sldMk cId="2256903478" sldId="309"/>
        </pc:sldMkLst>
      </pc:sldChg>
      <pc:sldChg chg="delSp modSp add mod addCm">
        <pc:chgData name="Bianca Perry" userId="3722dc5a-b6c6-42c6-b2b3-0efbf4abb855" providerId="ADAL" clId="{9F00285D-80A2-462C-8215-DA7B47E2D9BD}" dt="2022-08-16T00:41:55.823" v="347"/>
        <pc:sldMkLst>
          <pc:docMk/>
          <pc:sldMk cId="105522148" sldId="311"/>
        </pc:sldMkLst>
        <pc:spChg chg="mod">
          <ac:chgData name="Bianca Perry" userId="3722dc5a-b6c6-42c6-b2b3-0efbf4abb855" providerId="ADAL" clId="{9F00285D-80A2-462C-8215-DA7B47E2D9BD}" dt="2022-08-16T00:41:54.294" v="346" actId="20577"/>
          <ac:spMkLst>
            <pc:docMk/>
            <pc:sldMk cId="105522148" sldId="311"/>
            <ac:spMk id="10" creationId="{5C24CF87-C5B8-4240-8F07-341F1213956D}"/>
          </ac:spMkLst>
        </pc:spChg>
        <pc:picChg chg="del">
          <ac:chgData name="Bianca Perry" userId="3722dc5a-b6c6-42c6-b2b3-0efbf4abb855" providerId="ADAL" clId="{9F00285D-80A2-462C-8215-DA7B47E2D9BD}" dt="2022-08-16T00:41:19.971" v="344" actId="478"/>
          <ac:picMkLst>
            <pc:docMk/>
            <pc:sldMk cId="105522148" sldId="311"/>
            <ac:picMk id="9" creationId="{6D4BFA23-036A-426A-AD81-90C2C7BD6625}"/>
          </ac:picMkLst>
        </pc:picChg>
      </pc:sldChg>
      <pc:sldChg chg="modSp add mod addCm">
        <pc:chgData name="Bianca Perry" userId="3722dc5a-b6c6-42c6-b2b3-0efbf4abb855" providerId="ADAL" clId="{9F00285D-80A2-462C-8215-DA7B47E2D9BD}" dt="2022-08-16T00:37:48.580" v="329" actId="20577"/>
        <pc:sldMkLst>
          <pc:docMk/>
          <pc:sldMk cId="877521394" sldId="312"/>
        </pc:sldMkLst>
        <pc:spChg chg="mod">
          <ac:chgData name="Bianca Perry" userId="3722dc5a-b6c6-42c6-b2b3-0efbf4abb855" providerId="ADAL" clId="{9F00285D-80A2-462C-8215-DA7B47E2D9BD}" dt="2022-08-16T00:37:48.580" v="329" actId="20577"/>
          <ac:spMkLst>
            <pc:docMk/>
            <pc:sldMk cId="877521394" sldId="312"/>
            <ac:spMk id="10" creationId="{5C24CF87-C5B8-4240-8F07-341F1213956D}"/>
          </ac:spMkLst>
        </pc:spChg>
      </pc:sldChg>
      <pc:sldChg chg="modSp add mod addCm">
        <pc:chgData name="Bianca Perry" userId="3722dc5a-b6c6-42c6-b2b3-0efbf4abb855" providerId="ADAL" clId="{9F00285D-80A2-462C-8215-DA7B47E2D9BD}" dt="2022-08-16T00:35:10.940" v="262"/>
        <pc:sldMkLst>
          <pc:docMk/>
          <pc:sldMk cId="2656775174" sldId="313"/>
        </pc:sldMkLst>
        <pc:spChg chg="mod">
          <ac:chgData name="Bianca Perry" userId="3722dc5a-b6c6-42c6-b2b3-0efbf4abb855" providerId="ADAL" clId="{9F00285D-80A2-462C-8215-DA7B47E2D9BD}" dt="2022-08-16T00:33:40.740" v="224" actId="20577"/>
          <ac:spMkLst>
            <pc:docMk/>
            <pc:sldMk cId="2656775174" sldId="313"/>
            <ac:spMk id="10" creationId="{5C24CF87-C5B8-4240-8F07-341F1213956D}"/>
          </ac:spMkLst>
        </pc:spChg>
      </pc:sldChg>
      <pc:sldChg chg="delSp modSp add mod addCm">
        <pc:chgData name="Bianca Perry" userId="3722dc5a-b6c6-42c6-b2b3-0efbf4abb855" providerId="ADAL" clId="{9F00285D-80A2-462C-8215-DA7B47E2D9BD}" dt="2022-08-16T00:44:20.383" v="390"/>
        <pc:sldMkLst>
          <pc:docMk/>
          <pc:sldMk cId="80009182" sldId="314"/>
        </pc:sldMkLst>
        <pc:spChg chg="mod">
          <ac:chgData name="Bianca Perry" userId="3722dc5a-b6c6-42c6-b2b3-0efbf4abb855" providerId="ADAL" clId="{9F00285D-80A2-462C-8215-DA7B47E2D9BD}" dt="2022-08-16T00:43:54.329" v="360" actId="27636"/>
          <ac:spMkLst>
            <pc:docMk/>
            <pc:sldMk cId="80009182" sldId="314"/>
            <ac:spMk id="2" creationId="{00000000-0000-0000-0000-000000000000}"/>
          </ac:spMkLst>
        </pc:spChg>
        <pc:spChg chg="mod">
          <ac:chgData name="Bianca Perry" userId="3722dc5a-b6c6-42c6-b2b3-0efbf4abb855" providerId="ADAL" clId="{9F00285D-80A2-462C-8215-DA7B47E2D9BD}" dt="2022-08-16T00:44:07.091" v="389" actId="13926"/>
          <ac:spMkLst>
            <pc:docMk/>
            <pc:sldMk cId="80009182" sldId="314"/>
            <ac:spMk id="3" creationId="{00000000-0000-0000-0000-000000000000}"/>
          </ac:spMkLst>
        </pc:spChg>
        <pc:picChg chg="del mod">
          <ac:chgData name="Bianca Perry" userId="3722dc5a-b6c6-42c6-b2b3-0efbf4abb855" providerId="ADAL" clId="{9F00285D-80A2-462C-8215-DA7B47E2D9BD}" dt="2022-08-16T00:43:08.426" v="356" actId="478"/>
          <ac:picMkLst>
            <pc:docMk/>
            <pc:sldMk cId="80009182" sldId="314"/>
            <ac:picMk id="10" creationId="{52DFEEA0-69E9-4329-9091-08ACC646A0EB}"/>
          </ac:picMkLst>
        </pc:picChg>
      </pc:sldChg>
      <pc:sldChg chg="delSp modSp add mod">
        <pc:chgData name="Bianca Perry" userId="3722dc5a-b6c6-42c6-b2b3-0efbf4abb855" providerId="ADAL" clId="{9F00285D-80A2-462C-8215-DA7B47E2D9BD}" dt="2022-08-16T01:38:17.628" v="627" actId="20577"/>
        <pc:sldMkLst>
          <pc:docMk/>
          <pc:sldMk cId="4159828284" sldId="315"/>
        </pc:sldMkLst>
        <pc:spChg chg="mod">
          <ac:chgData name="Bianca Perry" userId="3722dc5a-b6c6-42c6-b2b3-0efbf4abb855" providerId="ADAL" clId="{9F00285D-80A2-462C-8215-DA7B47E2D9BD}" dt="2022-08-16T00:46:43.904" v="625" actId="20577"/>
          <ac:spMkLst>
            <pc:docMk/>
            <pc:sldMk cId="4159828284" sldId="315"/>
            <ac:spMk id="10" creationId="{5C24CF87-C5B8-4240-8F07-341F1213956D}"/>
          </ac:spMkLst>
        </pc:spChg>
        <pc:spChg chg="del">
          <ac:chgData name="Bianca Perry" userId="3722dc5a-b6c6-42c6-b2b3-0efbf4abb855" providerId="ADAL" clId="{9F00285D-80A2-462C-8215-DA7B47E2D9BD}" dt="2022-08-16T00:44:57.021" v="398" actId="478"/>
          <ac:spMkLst>
            <pc:docMk/>
            <pc:sldMk cId="4159828284" sldId="315"/>
            <ac:spMk id="11" creationId="{2FD08D1C-3EAE-4D1E-9946-5E7486F84375}"/>
          </ac:spMkLst>
        </pc:spChg>
        <pc:spChg chg="mod">
          <ac:chgData name="Bianca Perry" userId="3722dc5a-b6c6-42c6-b2b3-0efbf4abb855" providerId="ADAL" clId="{9F00285D-80A2-462C-8215-DA7B47E2D9BD}" dt="2022-08-16T01:38:17.628" v="627" actId="20577"/>
          <ac:spMkLst>
            <pc:docMk/>
            <pc:sldMk cId="4159828284" sldId="315"/>
            <ac:spMk id="15" creationId="{940A296E-62D2-43AA-874D-E3A3F71C5D4D}"/>
          </ac:spMkLst>
        </pc:spChg>
      </pc:sldChg>
      <pc:sldChg chg="modSp add mod">
        <pc:chgData name="Bianca Perry" userId="3722dc5a-b6c6-42c6-b2b3-0efbf4abb855" providerId="ADAL" clId="{9F00285D-80A2-462C-8215-DA7B47E2D9BD}" dt="2022-08-22T07:29:27.462" v="715" actId="20577"/>
        <pc:sldMkLst>
          <pc:docMk/>
          <pc:sldMk cId="3749975485" sldId="316"/>
        </pc:sldMkLst>
        <pc:spChg chg="mod">
          <ac:chgData name="Bianca Perry" userId="3722dc5a-b6c6-42c6-b2b3-0efbf4abb855" providerId="ADAL" clId="{9F00285D-80A2-462C-8215-DA7B47E2D9BD}" dt="2022-08-22T07:28:44.845" v="677" actId="5793"/>
          <ac:spMkLst>
            <pc:docMk/>
            <pc:sldMk cId="3749975485" sldId="316"/>
            <ac:spMk id="13" creationId="{4AE68390-DE9A-C7FB-2FE0-6E0614AF4425}"/>
          </ac:spMkLst>
        </pc:spChg>
        <pc:spChg chg="mod">
          <ac:chgData name="Bianca Perry" userId="3722dc5a-b6c6-42c6-b2b3-0efbf4abb855" providerId="ADAL" clId="{9F00285D-80A2-462C-8215-DA7B47E2D9BD}" dt="2022-08-22T07:29:27.462" v="715" actId="20577"/>
          <ac:spMkLst>
            <pc:docMk/>
            <pc:sldMk cId="3749975485" sldId="316"/>
            <ac:spMk id="15" creationId="{940A296E-62D2-43AA-874D-E3A3F71C5D4D}"/>
          </ac:spMkLst>
        </pc:spChg>
      </pc:sldChg>
      <pc:sldChg chg="modSp add mod">
        <pc:chgData name="Bianca Perry" userId="3722dc5a-b6c6-42c6-b2b3-0efbf4abb855" providerId="ADAL" clId="{9F00285D-80A2-462C-8215-DA7B47E2D9BD}" dt="2022-08-16T01:38:21.819" v="631" actId="27636"/>
        <pc:sldMkLst>
          <pc:docMk/>
          <pc:sldMk cId="3254185866" sldId="317"/>
        </pc:sldMkLst>
        <pc:spChg chg="mod">
          <ac:chgData name="Bianca Perry" userId="3722dc5a-b6c6-42c6-b2b3-0efbf4abb855" providerId="ADAL" clId="{9F00285D-80A2-462C-8215-DA7B47E2D9BD}" dt="2022-08-16T00:46:40.022" v="624" actId="20577"/>
          <ac:spMkLst>
            <pc:docMk/>
            <pc:sldMk cId="3254185866" sldId="317"/>
            <ac:spMk id="10" creationId="{5C24CF87-C5B8-4240-8F07-341F1213956D}"/>
          </ac:spMkLst>
        </pc:spChg>
        <pc:spChg chg="mod">
          <ac:chgData name="Bianca Perry" userId="3722dc5a-b6c6-42c6-b2b3-0efbf4abb855" providerId="ADAL" clId="{9F00285D-80A2-462C-8215-DA7B47E2D9BD}" dt="2022-08-16T01:38:21.819" v="631" actId="27636"/>
          <ac:spMkLst>
            <pc:docMk/>
            <pc:sldMk cId="3254185866" sldId="317"/>
            <ac:spMk id="15" creationId="{940A296E-62D2-43AA-874D-E3A3F71C5D4D}"/>
          </ac:spMkLst>
        </pc:spChg>
      </pc:sldChg>
      <pc:sldChg chg="modSp add mod">
        <pc:chgData name="Bianca Perry" userId="3722dc5a-b6c6-42c6-b2b3-0efbf4abb855" providerId="ADAL" clId="{9F00285D-80A2-462C-8215-DA7B47E2D9BD}" dt="2022-08-16T00:46:35.383" v="623" actId="20577"/>
        <pc:sldMkLst>
          <pc:docMk/>
          <pc:sldMk cId="4261162484" sldId="318"/>
        </pc:sldMkLst>
        <pc:spChg chg="mod">
          <ac:chgData name="Bianca Perry" userId="3722dc5a-b6c6-42c6-b2b3-0efbf4abb855" providerId="ADAL" clId="{9F00285D-80A2-462C-8215-DA7B47E2D9BD}" dt="2022-08-16T00:46:35.383" v="623" actId="20577"/>
          <ac:spMkLst>
            <pc:docMk/>
            <pc:sldMk cId="4261162484" sldId="318"/>
            <ac:spMk id="10" creationId="{5C24CF87-C5B8-4240-8F07-341F1213956D}"/>
          </ac:spMkLst>
        </pc:spChg>
        <pc:spChg chg="mod">
          <ac:chgData name="Bianca Perry" userId="3722dc5a-b6c6-42c6-b2b3-0efbf4abb855" providerId="ADAL" clId="{9F00285D-80A2-462C-8215-DA7B47E2D9BD}" dt="2022-08-16T00:46:32.210" v="622" actId="20577"/>
          <ac:spMkLst>
            <pc:docMk/>
            <pc:sldMk cId="4261162484" sldId="318"/>
            <ac:spMk id="15" creationId="{940A296E-62D2-43AA-874D-E3A3F71C5D4D}"/>
          </ac:spMkLst>
        </pc:spChg>
      </pc:sldChg>
      <pc:sldChg chg="modSp add mod">
        <pc:chgData name="Bianca Perry" userId="3722dc5a-b6c6-42c6-b2b3-0efbf4abb855" providerId="ADAL" clId="{9F00285D-80A2-462C-8215-DA7B47E2D9BD}" dt="2022-08-22T07:34:06.231" v="722" actId="20577"/>
        <pc:sldMkLst>
          <pc:docMk/>
          <pc:sldMk cId="2335184867" sldId="320"/>
        </pc:sldMkLst>
        <pc:spChg chg="mod">
          <ac:chgData name="Bianca Perry" userId="3722dc5a-b6c6-42c6-b2b3-0efbf4abb855" providerId="ADAL" clId="{9F00285D-80A2-462C-8215-DA7B47E2D9BD}" dt="2022-08-22T07:34:06.231" v="722" actId="20577"/>
          <ac:spMkLst>
            <pc:docMk/>
            <pc:sldMk cId="2335184867" sldId="320"/>
            <ac:spMk id="10" creationId="{5C24CF87-C5B8-4240-8F07-341F1213956D}"/>
          </ac:spMkLst>
        </pc:spChg>
        <pc:spChg chg="mod">
          <ac:chgData name="Bianca Perry" userId="3722dc5a-b6c6-42c6-b2b3-0efbf4abb855" providerId="ADAL" clId="{9F00285D-80A2-462C-8215-DA7B47E2D9BD}" dt="2022-08-22T07:33:53.960" v="717" actId="20577"/>
          <ac:spMkLst>
            <pc:docMk/>
            <pc:sldMk cId="2335184867" sldId="320"/>
            <ac:spMk id="15" creationId="{940A296E-62D2-43AA-874D-E3A3F71C5D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49099" cy="496967"/>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4941" y="3"/>
            <a:ext cx="2949099" cy="496967"/>
          </a:xfrm>
          <a:prstGeom prst="rect">
            <a:avLst/>
          </a:prstGeom>
        </p:spPr>
        <p:txBody>
          <a:bodyPr vert="horz" lIns="91440" tIns="45720" rIns="91440" bIns="45720" rtlCol="0"/>
          <a:lstStyle>
            <a:lvl1pPr algn="r">
              <a:defRPr sz="1200"/>
            </a:lvl1pPr>
          </a:lstStyle>
          <a:p>
            <a:fld id="{975C59A8-CCB7-4B3D-BACC-831660A396EE}" type="datetimeFigureOut">
              <a:rPr lang="en-NZ" smtClean="0"/>
              <a:t>29/08/2022</a:t>
            </a:fld>
            <a:endParaRPr lang="en-NZ"/>
          </a:p>
        </p:txBody>
      </p:sp>
      <p:sp>
        <p:nvSpPr>
          <p:cNvPr id="4" name="Slide Image Placeholder 3"/>
          <p:cNvSpPr>
            <a:spLocks noGrp="1" noRot="1" noChangeAspect="1"/>
          </p:cNvSpPr>
          <p:nvPr>
            <p:ph type="sldImg" idx="2"/>
          </p:nvPr>
        </p:nvSpPr>
        <p:spPr>
          <a:xfrm>
            <a:off x="919163" y="746125"/>
            <a:ext cx="4967287" cy="3725863"/>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2" y="9440649"/>
            <a:ext cx="2949099" cy="49696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4941" y="9440649"/>
            <a:ext cx="2949099" cy="496967"/>
          </a:xfrm>
          <a:prstGeom prst="rect">
            <a:avLst/>
          </a:prstGeom>
        </p:spPr>
        <p:txBody>
          <a:bodyPr vert="horz" lIns="91440" tIns="45720" rIns="91440" bIns="45720" rtlCol="0" anchor="b"/>
          <a:lstStyle>
            <a:lvl1pPr algn="r">
              <a:defRPr sz="1200"/>
            </a:lvl1pPr>
          </a:lstStyle>
          <a:p>
            <a:fld id="{EF7B4602-E8BD-46BF-AFF0-C7134BA28072}" type="slidenum">
              <a:rPr lang="en-NZ" smtClean="0"/>
              <a:t>‹#›</a:t>
            </a:fld>
            <a:endParaRPr lang="en-NZ"/>
          </a:p>
        </p:txBody>
      </p:sp>
    </p:spTree>
    <p:extLst>
      <p:ext uri="{BB962C8B-B14F-4D97-AF65-F5344CB8AC3E}">
        <p14:creationId xmlns:p14="http://schemas.microsoft.com/office/powerpoint/2010/main" val="340032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2</a:t>
            </a:fld>
            <a:endParaRPr lang="en-NZ"/>
          </a:p>
        </p:txBody>
      </p:sp>
    </p:spTree>
    <p:extLst>
      <p:ext uri="{BB962C8B-B14F-4D97-AF65-F5344CB8AC3E}">
        <p14:creationId xmlns:p14="http://schemas.microsoft.com/office/powerpoint/2010/main" val="88108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11</a:t>
            </a:fld>
            <a:endParaRPr lang="en-NZ"/>
          </a:p>
        </p:txBody>
      </p:sp>
    </p:spTree>
    <p:extLst>
      <p:ext uri="{BB962C8B-B14F-4D97-AF65-F5344CB8AC3E}">
        <p14:creationId xmlns:p14="http://schemas.microsoft.com/office/powerpoint/2010/main" val="4108527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12</a:t>
            </a:fld>
            <a:endParaRPr lang="en-NZ"/>
          </a:p>
        </p:txBody>
      </p:sp>
    </p:spTree>
    <p:extLst>
      <p:ext uri="{BB962C8B-B14F-4D97-AF65-F5344CB8AC3E}">
        <p14:creationId xmlns:p14="http://schemas.microsoft.com/office/powerpoint/2010/main" val="3677990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13</a:t>
            </a:fld>
            <a:endParaRPr lang="en-NZ"/>
          </a:p>
        </p:txBody>
      </p:sp>
    </p:spTree>
    <p:extLst>
      <p:ext uri="{BB962C8B-B14F-4D97-AF65-F5344CB8AC3E}">
        <p14:creationId xmlns:p14="http://schemas.microsoft.com/office/powerpoint/2010/main" val="3090470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14</a:t>
            </a:fld>
            <a:endParaRPr lang="en-NZ"/>
          </a:p>
        </p:txBody>
      </p:sp>
    </p:spTree>
    <p:extLst>
      <p:ext uri="{BB962C8B-B14F-4D97-AF65-F5344CB8AC3E}">
        <p14:creationId xmlns:p14="http://schemas.microsoft.com/office/powerpoint/2010/main" val="455626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15</a:t>
            </a:fld>
            <a:endParaRPr lang="en-NZ"/>
          </a:p>
        </p:txBody>
      </p:sp>
    </p:spTree>
    <p:extLst>
      <p:ext uri="{BB962C8B-B14F-4D97-AF65-F5344CB8AC3E}">
        <p14:creationId xmlns:p14="http://schemas.microsoft.com/office/powerpoint/2010/main" val="3546117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16</a:t>
            </a:fld>
            <a:endParaRPr lang="en-NZ"/>
          </a:p>
        </p:txBody>
      </p:sp>
    </p:spTree>
    <p:extLst>
      <p:ext uri="{BB962C8B-B14F-4D97-AF65-F5344CB8AC3E}">
        <p14:creationId xmlns:p14="http://schemas.microsoft.com/office/powerpoint/2010/main" val="1562418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17</a:t>
            </a:fld>
            <a:endParaRPr lang="en-NZ"/>
          </a:p>
        </p:txBody>
      </p:sp>
    </p:spTree>
    <p:extLst>
      <p:ext uri="{BB962C8B-B14F-4D97-AF65-F5344CB8AC3E}">
        <p14:creationId xmlns:p14="http://schemas.microsoft.com/office/powerpoint/2010/main" val="2136943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18</a:t>
            </a:fld>
            <a:endParaRPr lang="en-NZ"/>
          </a:p>
        </p:txBody>
      </p:sp>
    </p:spTree>
    <p:extLst>
      <p:ext uri="{BB962C8B-B14F-4D97-AF65-F5344CB8AC3E}">
        <p14:creationId xmlns:p14="http://schemas.microsoft.com/office/powerpoint/2010/main" val="3266065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19</a:t>
            </a:fld>
            <a:endParaRPr lang="en-NZ"/>
          </a:p>
        </p:txBody>
      </p:sp>
    </p:spTree>
    <p:extLst>
      <p:ext uri="{BB962C8B-B14F-4D97-AF65-F5344CB8AC3E}">
        <p14:creationId xmlns:p14="http://schemas.microsoft.com/office/powerpoint/2010/main" val="77424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3</a:t>
            </a:fld>
            <a:endParaRPr lang="en-NZ"/>
          </a:p>
        </p:txBody>
      </p:sp>
    </p:spTree>
    <p:extLst>
      <p:ext uri="{BB962C8B-B14F-4D97-AF65-F5344CB8AC3E}">
        <p14:creationId xmlns:p14="http://schemas.microsoft.com/office/powerpoint/2010/main" val="3320398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4</a:t>
            </a:fld>
            <a:endParaRPr lang="en-NZ"/>
          </a:p>
        </p:txBody>
      </p:sp>
    </p:spTree>
    <p:extLst>
      <p:ext uri="{BB962C8B-B14F-4D97-AF65-F5344CB8AC3E}">
        <p14:creationId xmlns:p14="http://schemas.microsoft.com/office/powerpoint/2010/main" val="273457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5</a:t>
            </a:fld>
            <a:endParaRPr lang="en-NZ"/>
          </a:p>
        </p:txBody>
      </p:sp>
    </p:spTree>
    <p:extLst>
      <p:ext uri="{BB962C8B-B14F-4D97-AF65-F5344CB8AC3E}">
        <p14:creationId xmlns:p14="http://schemas.microsoft.com/office/powerpoint/2010/main" val="541168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6</a:t>
            </a:fld>
            <a:endParaRPr lang="en-NZ"/>
          </a:p>
        </p:txBody>
      </p:sp>
    </p:spTree>
    <p:extLst>
      <p:ext uri="{BB962C8B-B14F-4D97-AF65-F5344CB8AC3E}">
        <p14:creationId xmlns:p14="http://schemas.microsoft.com/office/powerpoint/2010/main" val="241765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7</a:t>
            </a:fld>
            <a:endParaRPr lang="en-NZ"/>
          </a:p>
        </p:txBody>
      </p:sp>
    </p:spTree>
    <p:extLst>
      <p:ext uri="{BB962C8B-B14F-4D97-AF65-F5344CB8AC3E}">
        <p14:creationId xmlns:p14="http://schemas.microsoft.com/office/powerpoint/2010/main" val="2631363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8</a:t>
            </a:fld>
            <a:endParaRPr lang="en-NZ"/>
          </a:p>
        </p:txBody>
      </p:sp>
    </p:spTree>
    <p:extLst>
      <p:ext uri="{BB962C8B-B14F-4D97-AF65-F5344CB8AC3E}">
        <p14:creationId xmlns:p14="http://schemas.microsoft.com/office/powerpoint/2010/main" val="115822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9</a:t>
            </a:fld>
            <a:endParaRPr lang="en-NZ"/>
          </a:p>
        </p:txBody>
      </p:sp>
    </p:spTree>
    <p:extLst>
      <p:ext uri="{BB962C8B-B14F-4D97-AF65-F5344CB8AC3E}">
        <p14:creationId xmlns:p14="http://schemas.microsoft.com/office/powerpoint/2010/main" val="1199867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7B4602-E8BD-46BF-AFF0-C7134BA28072}" type="slidenum">
              <a:rPr lang="en-NZ" smtClean="0"/>
              <a:t>10</a:t>
            </a:fld>
            <a:endParaRPr lang="en-NZ"/>
          </a:p>
        </p:txBody>
      </p:sp>
    </p:spTree>
    <p:extLst>
      <p:ext uri="{BB962C8B-B14F-4D97-AF65-F5344CB8AC3E}">
        <p14:creationId xmlns:p14="http://schemas.microsoft.com/office/powerpoint/2010/main" val="3471591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BFCD70D3-617B-4D5E-A6E0-D3100217C650}" type="datetimeFigureOut">
              <a:rPr lang="en-NZ" smtClean="0"/>
              <a:t>29/08/2022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7025C41-DE8B-4AF5-BDBF-A1E3350E8B37}" type="slidenum">
              <a:rPr lang="en-NZ" smtClean="0"/>
              <a:t>‹#›</a:t>
            </a:fld>
            <a:endParaRPr lang="en-NZ"/>
          </a:p>
        </p:txBody>
      </p:sp>
    </p:spTree>
    <p:extLst>
      <p:ext uri="{BB962C8B-B14F-4D97-AF65-F5344CB8AC3E}">
        <p14:creationId xmlns:p14="http://schemas.microsoft.com/office/powerpoint/2010/main" val="2329265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FCD70D3-617B-4D5E-A6E0-D3100217C650}" type="datetimeFigureOut">
              <a:rPr lang="en-NZ" smtClean="0"/>
              <a:t>29/08/2022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7025C41-DE8B-4AF5-BDBF-A1E3350E8B37}" type="slidenum">
              <a:rPr lang="en-NZ" smtClean="0"/>
              <a:t>‹#›</a:t>
            </a:fld>
            <a:endParaRPr lang="en-NZ"/>
          </a:p>
        </p:txBody>
      </p:sp>
    </p:spTree>
    <p:extLst>
      <p:ext uri="{BB962C8B-B14F-4D97-AF65-F5344CB8AC3E}">
        <p14:creationId xmlns:p14="http://schemas.microsoft.com/office/powerpoint/2010/main" val="203924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FCD70D3-617B-4D5E-A6E0-D3100217C650}" type="datetimeFigureOut">
              <a:rPr lang="en-NZ" smtClean="0"/>
              <a:t>29/08/2022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7025C41-DE8B-4AF5-BDBF-A1E3350E8B37}" type="slidenum">
              <a:rPr lang="en-NZ" smtClean="0"/>
              <a:t>‹#›</a:t>
            </a:fld>
            <a:endParaRPr lang="en-NZ"/>
          </a:p>
        </p:txBody>
      </p:sp>
    </p:spTree>
    <p:extLst>
      <p:ext uri="{BB962C8B-B14F-4D97-AF65-F5344CB8AC3E}">
        <p14:creationId xmlns:p14="http://schemas.microsoft.com/office/powerpoint/2010/main" val="315019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FCD70D3-617B-4D5E-A6E0-D3100217C650}" type="datetimeFigureOut">
              <a:rPr lang="en-NZ" smtClean="0"/>
              <a:t>29/08/2022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7025C41-DE8B-4AF5-BDBF-A1E3350E8B37}" type="slidenum">
              <a:rPr lang="en-NZ" smtClean="0"/>
              <a:t>‹#›</a:t>
            </a:fld>
            <a:endParaRPr lang="en-NZ"/>
          </a:p>
        </p:txBody>
      </p:sp>
    </p:spTree>
    <p:extLst>
      <p:ext uri="{BB962C8B-B14F-4D97-AF65-F5344CB8AC3E}">
        <p14:creationId xmlns:p14="http://schemas.microsoft.com/office/powerpoint/2010/main" val="2884325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CD70D3-617B-4D5E-A6E0-D3100217C650}" type="datetimeFigureOut">
              <a:rPr lang="en-NZ" smtClean="0"/>
              <a:t>29/08/2022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7025C41-DE8B-4AF5-BDBF-A1E3350E8B37}" type="slidenum">
              <a:rPr lang="en-NZ" smtClean="0"/>
              <a:t>‹#›</a:t>
            </a:fld>
            <a:endParaRPr lang="en-NZ"/>
          </a:p>
        </p:txBody>
      </p:sp>
    </p:spTree>
    <p:extLst>
      <p:ext uri="{BB962C8B-B14F-4D97-AF65-F5344CB8AC3E}">
        <p14:creationId xmlns:p14="http://schemas.microsoft.com/office/powerpoint/2010/main" val="1620677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BFCD70D3-617B-4D5E-A6E0-D3100217C650}" type="datetimeFigureOut">
              <a:rPr lang="en-NZ" smtClean="0"/>
              <a:t>29/08/2022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7025C41-DE8B-4AF5-BDBF-A1E3350E8B37}" type="slidenum">
              <a:rPr lang="en-NZ" smtClean="0"/>
              <a:t>‹#›</a:t>
            </a:fld>
            <a:endParaRPr lang="en-NZ"/>
          </a:p>
        </p:txBody>
      </p:sp>
    </p:spTree>
    <p:extLst>
      <p:ext uri="{BB962C8B-B14F-4D97-AF65-F5344CB8AC3E}">
        <p14:creationId xmlns:p14="http://schemas.microsoft.com/office/powerpoint/2010/main" val="2653023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BFCD70D3-617B-4D5E-A6E0-D3100217C650}" type="datetimeFigureOut">
              <a:rPr lang="en-NZ" smtClean="0"/>
              <a:t>29/08/2022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7025C41-DE8B-4AF5-BDBF-A1E3350E8B37}" type="slidenum">
              <a:rPr lang="en-NZ" smtClean="0"/>
              <a:t>‹#›</a:t>
            </a:fld>
            <a:endParaRPr lang="en-NZ"/>
          </a:p>
        </p:txBody>
      </p:sp>
    </p:spTree>
    <p:extLst>
      <p:ext uri="{BB962C8B-B14F-4D97-AF65-F5344CB8AC3E}">
        <p14:creationId xmlns:p14="http://schemas.microsoft.com/office/powerpoint/2010/main" val="255968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BFCD70D3-617B-4D5E-A6E0-D3100217C650}" type="datetimeFigureOut">
              <a:rPr lang="en-NZ" smtClean="0"/>
              <a:t>29/08/2022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7025C41-DE8B-4AF5-BDBF-A1E3350E8B37}" type="slidenum">
              <a:rPr lang="en-NZ" smtClean="0"/>
              <a:t>‹#›</a:t>
            </a:fld>
            <a:endParaRPr lang="en-NZ"/>
          </a:p>
        </p:txBody>
      </p:sp>
    </p:spTree>
    <p:extLst>
      <p:ext uri="{BB962C8B-B14F-4D97-AF65-F5344CB8AC3E}">
        <p14:creationId xmlns:p14="http://schemas.microsoft.com/office/powerpoint/2010/main" val="2482911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D70D3-617B-4D5E-A6E0-D3100217C650}" type="datetimeFigureOut">
              <a:rPr lang="en-NZ" smtClean="0"/>
              <a:t>29/08/2022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47025C41-DE8B-4AF5-BDBF-A1E3350E8B37}" type="slidenum">
              <a:rPr lang="en-NZ" smtClean="0"/>
              <a:t>‹#›</a:t>
            </a:fld>
            <a:endParaRPr lang="en-NZ"/>
          </a:p>
        </p:txBody>
      </p:sp>
    </p:spTree>
    <p:extLst>
      <p:ext uri="{BB962C8B-B14F-4D97-AF65-F5344CB8AC3E}">
        <p14:creationId xmlns:p14="http://schemas.microsoft.com/office/powerpoint/2010/main" val="847829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D70D3-617B-4D5E-A6E0-D3100217C650}" type="datetimeFigureOut">
              <a:rPr lang="en-NZ" smtClean="0"/>
              <a:t>29/08/2022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7025C41-DE8B-4AF5-BDBF-A1E3350E8B37}" type="slidenum">
              <a:rPr lang="en-NZ" smtClean="0"/>
              <a:t>‹#›</a:t>
            </a:fld>
            <a:endParaRPr lang="en-NZ"/>
          </a:p>
        </p:txBody>
      </p:sp>
    </p:spTree>
    <p:extLst>
      <p:ext uri="{BB962C8B-B14F-4D97-AF65-F5344CB8AC3E}">
        <p14:creationId xmlns:p14="http://schemas.microsoft.com/office/powerpoint/2010/main" val="84839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D70D3-617B-4D5E-A6E0-D3100217C650}" type="datetimeFigureOut">
              <a:rPr lang="en-NZ" smtClean="0"/>
              <a:t>29/08/2022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7025C41-DE8B-4AF5-BDBF-A1E3350E8B37}" type="slidenum">
              <a:rPr lang="en-NZ" smtClean="0"/>
              <a:t>‹#›</a:t>
            </a:fld>
            <a:endParaRPr lang="en-NZ"/>
          </a:p>
        </p:txBody>
      </p:sp>
    </p:spTree>
    <p:extLst>
      <p:ext uri="{BB962C8B-B14F-4D97-AF65-F5344CB8AC3E}">
        <p14:creationId xmlns:p14="http://schemas.microsoft.com/office/powerpoint/2010/main" val="895619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D70D3-617B-4D5E-A6E0-D3100217C650}" type="datetimeFigureOut">
              <a:rPr lang="en-NZ" smtClean="0"/>
              <a:t>29/08/2022</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25C41-DE8B-4AF5-BDBF-A1E3350E8B37}" type="slidenum">
              <a:rPr lang="en-NZ" smtClean="0"/>
              <a:t>‹#›</a:t>
            </a:fld>
            <a:endParaRPr lang="en-NZ"/>
          </a:p>
        </p:txBody>
      </p:sp>
    </p:spTree>
    <p:extLst>
      <p:ext uri="{BB962C8B-B14F-4D97-AF65-F5344CB8AC3E}">
        <p14:creationId xmlns:p14="http://schemas.microsoft.com/office/powerpoint/2010/main" val="3055586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4.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10.jpe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hyperlink" Target="mailto:i3net@i3net.com.a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aus01.safelinks.protection.outlook.com/?url=http%3A%2F%2Fi3net.com.au%2F&amp;data=02%7C01%7CBSpinelli%40arrow-electrical.com.au%7C72e16c8ec7c444ac502608d8498483bb%7C6ee0bbbbb36748bca9f9aa86f619f326%7C1%7C0%7C637340181709075372&amp;sdata=2%2BXpbFJLoej3a7k29Yl%2B1sYTkuOuprLjT7fTL8KoSU8%3D&amp;reserved=0" TargetMode="External"/><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BCDAB3D-83DF-8E4F-B624-6D72FFD82680}"/>
              </a:ext>
            </a:extLst>
          </p:cNvPr>
          <p:cNvSpPr txBox="1"/>
          <p:nvPr/>
        </p:nvSpPr>
        <p:spPr>
          <a:xfrm>
            <a:off x="3695307" y="5827102"/>
            <a:ext cx="3960440" cy="430887"/>
          </a:xfrm>
          <a:prstGeom prst="rect">
            <a:avLst/>
          </a:prstGeom>
          <a:noFill/>
        </p:spPr>
        <p:txBody>
          <a:bodyPr wrap="square" lIns="91440" tIns="45720" rIns="91440" bIns="45720" rtlCol="0" anchor="t">
            <a:spAutoFit/>
          </a:bodyPr>
          <a:lstStyle/>
          <a:p>
            <a:r>
              <a:rPr lang="en-NZ" sz="2200" b="1">
                <a:solidFill>
                  <a:schemeClr val="bg1"/>
                </a:solidFill>
                <a:latin typeface="Greycliff CF Extra Bold"/>
                <a:ea typeface="Greycliff CF Extra Bold" charset="0"/>
                <a:cs typeface="Greycliff CF Extra Bold" charset="0"/>
              </a:rPr>
              <a:t>Sponsorship Proposal</a:t>
            </a:r>
          </a:p>
        </p:txBody>
      </p:sp>
      <p:pic>
        <p:nvPicPr>
          <p:cNvPr id="6" name="Picture 5">
            <a:extLst>
              <a:ext uri="{FF2B5EF4-FFF2-40B4-BE49-F238E27FC236}">
                <a16:creationId xmlns:a16="http://schemas.microsoft.com/office/drawing/2014/main" id="{B029E07F-3426-5F69-DD1A-80C8A69F45EA}"/>
              </a:ext>
            </a:extLst>
          </p:cNvPr>
          <p:cNvPicPr>
            <a:picLocks noChangeAspect="1"/>
          </p:cNvPicPr>
          <p:nvPr/>
        </p:nvPicPr>
        <p:blipFill>
          <a:blip r:embed="rId2"/>
          <a:stretch>
            <a:fillRect/>
          </a:stretch>
        </p:blipFill>
        <p:spPr>
          <a:xfrm>
            <a:off x="0" y="0"/>
            <a:ext cx="9144000" cy="4943605"/>
          </a:xfrm>
          <a:prstGeom prst="rect">
            <a:avLst/>
          </a:prstGeom>
        </p:spPr>
      </p:pic>
      <p:sp>
        <p:nvSpPr>
          <p:cNvPr id="7" name="Title 1">
            <a:extLst>
              <a:ext uri="{FF2B5EF4-FFF2-40B4-BE49-F238E27FC236}">
                <a16:creationId xmlns:a16="http://schemas.microsoft.com/office/drawing/2014/main" id="{B22763D0-E7E0-D8B8-2E44-E7BFFE3313E2}"/>
              </a:ext>
            </a:extLst>
          </p:cNvPr>
          <p:cNvSpPr txBox="1">
            <a:spLocks/>
          </p:cNvSpPr>
          <p:nvPr/>
        </p:nvSpPr>
        <p:spPr>
          <a:xfrm>
            <a:off x="230819" y="5444837"/>
            <a:ext cx="868236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4800" b="1">
                <a:solidFill>
                  <a:srgbClr val="2C5697"/>
                </a:solidFill>
                <a:latin typeface="Greycliff CF Heavy"/>
                <a:ea typeface="Tahoma"/>
                <a:cs typeface="Tahoma"/>
              </a:rPr>
              <a:t>2022 Sponsorship Opportunities  </a:t>
            </a:r>
          </a:p>
        </p:txBody>
      </p:sp>
    </p:spTree>
    <p:extLst>
      <p:ext uri="{BB962C8B-B14F-4D97-AF65-F5344CB8AC3E}">
        <p14:creationId xmlns:p14="http://schemas.microsoft.com/office/powerpoint/2010/main" val="3167311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094" y="563264"/>
            <a:ext cx="5792200" cy="648072"/>
          </a:xfrm>
        </p:spPr>
        <p:txBody>
          <a:bodyPr>
            <a:normAutofit fontScale="90000"/>
          </a:bodyPr>
          <a:lstStyle/>
          <a:p>
            <a:pPr algn="l"/>
            <a:r>
              <a:rPr lang="en-NZ" sz="4000" b="1">
                <a:solidFill>
                  <a:srgbClr val="2C5697"/>
                </a:solidFill>
                <a:latin typeface="Greycliff CF Heavy"/>
                <a:ea typeface="Tahoma"/>
                <a:cs typeface="Tahoma"/>
              </a:rPr>
              <a:t>Barista coffee cart sponsor</a:t>
            </a:r>
            <a:br>
              <a:rPr lang="en-NZ" sz="2300" b="1">
                <a:solidFill>
                  <a:srgbClr val="2C5697"/>
                </a:solidFill>
                <a:latin typeface="Greycliff CF Heavy"/>
                <a:ea typeface="Tahoma"/>
                <a:cs typeface="Tahoma"/>
              </a:rPr>
            </a:br>
            <a:r>
              <a:rPr lang="en-US" sz="2300" b="1">
                <a:solidFill>
                  <a:srgbClr val="2C5697"/>
                </a:solidFill>
                <a:latin typeface="Greycliff CF Heavy"/>
                <a:ea typeface="Tahoma"/>
                <a:cs typeface="Tahoma"/>
              </a:rPr>
              <a:t>Crowd favorite! Highly visited. Fantastic visibility. </a:t>
            </a:r>
            <a:br>
              <a:rPr lang="en-US" sz="2400" b="1">
                <a:solidFill>
                  <a:schemeClr val="accent1">
                    <a:lumMod val="50000"/>
                  </a:schemeClr>
                </a:solidFill>
                <a:latin typeface="Greycliff CF Heavy"/>
                <a:ea typeface="Tahoma"/>
                <a:cs typeface="Tahoma"/>
              </a:rPr>
            </a:br>
            <a:br>
              <a:rPr lang="en-US" sz="2400" b="1">
                <a:solidFill>
                  <a:schemeClr val="accent1">
                    <a:lumMod val="50000"/>
                  </a:schemeClr>
                </a:solidFill>
                <a:latin typeface="Greycliff CF Heavy"/>
                <a:ea typeface="Tahoma"/>
                <a:cs typeface="Tahoma"/>
              </a:rPr>
            </a:br>
            <a:endParaRPr lang="en-NZ" sz="2400" b="1">
              <a:solidFill>
                <a:schemeClr val="accent1">
                  <a:lumMod val="50000"/>
                </a:schemeClr>
              </a:solidFill>
              <a:latin typeface="Greycliff CF Heavy"/>
              <a:ea typeface="Tahoma"/>
              <a:cs typeface="Tahoma"/>
            </a:endParaRPr>
          </a:p>
        </p:txBody>
      </p:sp>
      <p:sp>
        <p:nvSpPr>
          <p:cNvPr id="3" name="Content Placeholder 2"/>
          <p:cNvSpPr>
            <a:spLocks noGrp="1"/>
          </p:cNvSpPr>
          <p:nvPr>
            <p:ph idx="1"/>
          </p:nvPr>
        </p:nvSpPr>
        <p:spPr>
          <a:xfrm>
            <a:off x="3502308" y="960438"/>
            <a:ext cx="5618986" cy="4149032"/>
          </a:xfrm>
        </p:spPr>
        <p:txBody>
          <a:bodyPr vert="horz" lIns="91440" tIns="45720" rIns="91440" bIns="45720" rtlCol="0" anchor="t">
            <a:noAutofit/>
          </a:bodyPr>
          <a:lstStyle/>
          <a:p>
            <a:pPr marL="0" indent="0">
              <a:buNone/>
            </a:pPr>
            <a:r>
              <a:rPr lang="en-AU" sz="1800" b="1" i="0" u="none" strike="noStrike" baseline="0">
                <a:solidFill>
                  <a:srgbClr val="000000"/>
                </a:solidFill>
                <a:latin typeface="Greycliff CF"/>
              </a:rPr>
              <a:t>Benefits</a:t>
            </a:r>
          </a:p>
          <a:p>
            <a:r>
              <a:rPr lang="en-US" sz="1800" b="1" i="0" u="none" strike="noStrike" baseline="0">
                <a:solidFill>
                  <a:srgbClr val="211D1E"/>
                </a:solidFill>
                <a:latin typeface="Greycliff CF"/>
              </a:rPr>
              <a:t>Exclusive partner, one package only</a:t>
            </a:r>
          </a:p>
          <a:p>
            <a:r>
              <a:rPr lang="en-US" sz="1800" b="1" i="0" u="none" strike="noStrike" baseline="0">
                <a:solidFill>
                  <a:srgbClr val="211D1E"/>
                </a:solidFill>
                <a:latin typeface="Greycliff CF"/>
              </a:rPr>
              <a:t>Option to brand the coffee cart and surrounding area (coffee cups, signage, tablecloths etc.) To be provided by sponsor)</a:t>
            </a:r>
          </a:p>
          <a:p>
            <a:r>
              <a:rPr lang="en-US" sz="1800" b="1" i="0" u="none" strike="noStrike" baseline="0">
                <a:solidFill>
                  <a:srgbClr val="211D1E"/>
                </a:solidFill>
                <a:latin typeface="Greycliff CF"/>
              </a:rPr>
              <a:t>Option to provide barista apparel (apron, cap, shirt). to be provided by sponsor).</a:t>
            </a:r>
          </a:p>
          <a:p>
            <a:r>
              <a:rPr lang="en-AU" sz="1800" b="1" i="0" u="none" strike="noStrike" baseline="0">
                <a:solidFill>
                  <a:srgbClr val="211D1E"/>
                </a:solidFill>
                <a:latin typeface="Greycliff CF"/>
              </a:rPr>
              <a:t>1 table set-up next to cart to disp</a:t>
            </a:r>
            <a:r>
              <a:rPr lang="en-AU" sz="1800" b="1">
                <a:solidFill>
                  <a:srgbClr val="211D1E"/>
                </a:solidFill>
                <a:latin typeface="Greycliff CF"/>
              </a:rPr>
              <a:t>lay your company information, offers, attendee gifts etc.</a:t>
            </a:r>
            <a:endParaRPr lang="en-AU" sz="1800" b="1" i="0" u="none" strike="noStrike" baseline="0">
              <a:solidFill>
                <a:srgbClr val="211D1E"/>
              </a:solidFill>
              <a:latin typeface="Greycliff CF"/>
            </a:endParaRPr>
          </a:p>
          <a:p>
            <a:r>
              <a:rPr lang="en-US" sz="1800" b="1" i="0" u="none" strike="noStrike" baseline="0">
                <a:solidFill>
                  <a:srgbClr val="211D1E"/>
                </a:solidFill>
                <a:latin typeface="Greycliff CF"/>
              </a:rPr>
              <a:t>2 tickets to Showcase Dinner and Breakfast</a:t>
            </a:r>
          </a:p>
          <a:p>
            <a:r>
              <a:rPr lang="en-AU" sz="1800" b="1" i="0" u="none" strike="noStrike" baseline="0">
                <a:solidFill>
                  <a:srgbClr val="211D1E"/>
                </a:solidFill>
                <a:latin typeface="Greycliff CF"/>
              </a:rPr>
              <a:t>Organisation logo on conference website.</a:t>
            </a:r>
          </a:p>
          <a:p>
            <a:r>
              <a:rPr lang="en-US" sz="1800" b="1" i="0" u="none" strike="noStrike" baseline="0">
                <a:solidFill>
                  <a:srgbClr val="211D1E"/>
                </a:solidFill>
                <a:latin typeface="Greycliff CF"/>
              </a:rPr>
              <a:t>Logo on inside cover of printed program.</a:t>
            </a:r>
          </a:p>
          <a:p>
            <a:r>
              <a:rPr lang="en-US" sz="1800" b="1" i="0" u="none" strike="noStrike" baseline="0">
                <a:solidFill>
                  <a:srgbClr val="211D1E"/>
                </a:solidFill>
                <a:latin typeface="Greycliff CF"/>
              </a:rPr>
              <a:t>Logo on sponsor banner.</a:t>
            </a:r>
            <a:endParaRPr lang="en-AU" sz="1200" b="1">
              <a:effectLst/>
              <a:latin typeface="Greycliff CF"/>
              <a:ea typeface="Calibri" panose="020F0502020204030204" pitchFamily="34" charset="0"/>
            </a:endParaRPr>
          </a:p>
          <a:p>
            <a:pPr marL="0" indent="0">
              <a:buNone/>
            </a:pPr>
            <a:r>
              <a:rPr lang="en-AU" sz="1300">
                <a:effectLst/>
                <a:latin typeface="Greycliff CF"/>
                <a:ea typeface="Calibri" panose="020F0502020204030204" pitchFamily="34" charset="0"/>
              </a:rPr>
              <a:t>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$5,000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C5697"/>
                </a:solidFill>
                <a:effectLst/>
                <a:uLnTx/>
                <a:uFillTx/>
                <a:latin typeface="Greycliff CF"/>
                <a:ea typeface="Tahoma"/>
                <a:cs typeface="Tahoma"/>
              </a:rPr>
              <a:t>Only 1 partnership available.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C5697"/>
                </a:solidFill>
                <a:effectLst/>
                <a:uLnTx/>
                <a:uFillTx/>
                <a:latin typeface="Greycliff CF"/>
                <a:ea typeface="Tahoma"/>
                <a:cs typeface="Tahoma"/>
              </a:rPr>
              <a:t>Will sell quickly!</a:t>
            </a:r>
            <a:endParaRPr kumimoji="0" lang="en-AU" sz="1800" b="1" i="0" u="none" strike="noStrike" kern="1200" cap="none" spc="0" normalizeH="0" baseline="0" noProof="0">
              <a:ln>
                <a:noFill/>
              </a:ln>
              <a:solidFill>
                <a:srgbClr val="2C5697"/>
              </a:solidFill>
              <a:effectLst/>
              <a:uLnTx/>
              <a:uFillTx/>
              <a:latin typeface="Greycliff CF"/>
              <a:ea typeface="Calibri" panose="020F0502020204030204" pitchFamily="34" charset="0"/>
            </a:endParaRPr>
          </a:p>
          <a:p>
            <a:pPr marL="0" indent="0">
              <a:buNone/>
            </a:pPr>
            <a:endParaRPr lang="en-AU" sz="1300">
              <a:effectLst/>
              <a:latin typeface="Greycliff CF"/>
              <a:ea typeface="Calibri" panose="020F0502020204030204" pitchFamily="34" charset="0"/>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pic>
        <p:nvPicPr>
          <p:cNvPr id="5" name="Picture 4">
            <a:extLst>
              <a:ext uri="{FF2B5EF4-FFF2-40B4-BE49-F238E27FC236}">
                <a16:creationId xmlns:a16="http://schemas.microsoft.com/office/drawing/2014/main" id="{86099124-69CE-435C-9E8D-CE1CB0BE4988}"/>
              </a:ext>
            </a:extLst>
          </p:cNvPr>
          <p:cNvPicPr>
            <a:picLocks noChangeAspect="1"/>
          </p:cNvPicPr>
          <p:nvPr/>
        </p:nvPicPr>
        <p:blipFill>
          <a:blip r:embed="rId3"/>
          <a:stretch>
            <a:fillRect/>
          </a:stretch>
        </p:blipFill>
        <p:spPr>
          <a:xfrm>
            <a:off x="0" y="-15727"/>
            <a:ext cx="3285016" cy="2275277"/>
          </a:xfrm>
          <a:prstGeom prst="rect">
            <a:avLst/>
          </a:prstGeom>
        </p:spPr>
      </p:pic>
      <p:pic>
        <p:nvPicPr>
          <p:cNvPr id="11" name="Picture 10" descr="A group of people talking&#10;&#10;Description automatically generated with low confidence">
            <a:extLst>
              <a:ext uri="{FF2B5EF4-FFF2-40B4-BE49-F238E27FC236}">
                <a16:creationId xmlns:a16="http://schemas.microsoft.com/office/drawing/2014/main" id="{7E7139AF-B450-47F4-9CB3-4D7CA681FB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60" t="7325" r="25309" b="26049"/>
          <a:stretch/>
        </p:blipFill>
        <p:spPr>
          <a:xfrm>
            <a:off x="0" y="4773649"/>
            <a:ext cx="3329094" cy="2084351"/>
          </a:xfrm>
          <a:prstGeom prst="rect">
            <a:avLst/>
          </a:prstGeom>
        </p:spPr>
      </p:pic>
      <p:pic>
        <p:nvPicPr>
          <p:cNvPr id="18" name="Picture 17">
            <a:extLst>
              <a:ext uri="{FF2B5EF4-FFF2-40B4-BE49-F238E27FC236}">
                <a16:creationId xmlns:a16="http://schemas.microsoft.com/office/drawing/2014/main" id="{4B392E68-4D1F-4F8F-8DA6-B5E9EE4F66F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70" y="2410685"/>
            <a:ext cx="3317744" cy="2211828"/>
          </a:xfrm>
          <a:prstGeom prst="rect">
            <a:avLst/>
          </a:prstGeom>
        </p:spPr>
      </p:pic>
      <p:pic>
        <p:nvPicPr>
          <p:cNvPr id="4" name="Graphic 3">
            <a:extLst>
              <a:ext uri="{FF2B5EF4-FFF2-40B4-BE49-F238E27FC236}">
                <a16:creationId xmlns:a16="http://schemas.microsoft.com/office/drawing/2014/main" id="{492F3864-8D1C-00E7-FC61-E091F0BB5D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0470" y="5934797"/>
            <a:ext cx="1890506" cy="754240"/>
          </a:xfrm>
          <a:prstGeom prst="rect">
            <a:avLst/>
          </a:prstGeom>
        </p:spPr>
      </p:pic>
      <p:sp>
        <p:nvSpPr>
          <p:cNvPr id="6" name="TextBox 5">
            <a:extLst>
              <a:ext uri="{FF2B5EF4-FFF2-40B4-BE49-F238E27FC236}">
                <a16:creationId xmlns:a16="http://schemas.microsoft.com/office/drawing/2014/main" id="{DE62EC00-8B02-EBD4-2898-1929436F0E68}"/>
              </a:ext>
            </a:extLst>
          </p:cNvPr>
          <p:cNvSpPr txBox="1"/>
          <p:nvPr/>
        </p:nvSpPr>
        <p:spPr>
          <a:xfrm rot="20078177">
            <a:off x="3798407" y="1398838"/>
            <a:ext cx="4705165" cy="2400657"/>
          </a:xfrm>
          <a:prstGeom prst="rect">
            <a:avLst/>
          </a:prstGeom>
          <a:noFill/>
        </p:spPr>
        <p:txBody>
          <a:bodyPr wrap="square" rtlCol="0">
            <a:spAutoFit/>
          </a:bodyPr>
          <a:lstStyle/>
          <a:p>
            <a:r>
              <a:rPr lang="en-US" sz="15000">
                <a:solidFill>
                  <a:srgbClr val="FF0000"/>
                </a:solidFill>
              </a:rPr>
              <a:t>SOLD</a:t>
            </a:r>
            <a:r>
              <a:rPr lang="en-US" sz="9600">
                <a:solidFill>
                  <a:srgbClr val="FF0000"/>
                </a:solidFill>
              </a:rPr>
              <a:t>!</a:t>
            </a:r>
            <a:endParaRPr lang="en-AU" sz="9600">
              <a:solidFill>
                <a:srgbClr val="FF0000"/>
              </a:solidFill>
            </a:endParaRPr>
          </a:p>
        </p:txBody>
      </p:sp>
    </p:spTree>
    <p:extLst>
      <p:ext uri="{BB962C8B-B14F-4D97-AF65-F5344CB8AC3E}">
        <p14:creationId xmlns:p14="http://schemas.microsoft.com/office/powerpoint/2010/main" val="2455815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681D83C7-E7DC-4F85-B2DF-6DABD5820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41563"/>
            <a:ext cx="3262310" cy="2174873"/>
          </a:xfrm>
          <a:prstGeom prst="rect">
            <a:avLst/>
          </a:prstGeom>
        </p:spPr>
      </p:pic>
      <p:pic>
        <p:nvPicPr>
          <p:cNvPr id="20" name="Picture 19" descr="A picture containing text, person, indoor, ceiling&#10;&#10;Description automatically generated">
            <a:extLst>
              <a:ext uri="{FF2B5EF4-FFF2-40B4-BE49-F238E27FC236}">
                <a16:creationId xmlns:a16="http://schemas.microsoft.com/office/drawing/2014/main" id="{E8118FAA-C14B-4152-A857-C65044A8CF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262310" cy="2177592"/>
          </a:xfrm>
          <a:prstGeom prst="rect">
            <a:avLst/>
          </a:prstGeom>
        </p:spPr>
      </p:pic>
      <p:sp>
        <p:nvSpPr>
          <p:cNvPr id="10" name="Content Placeholder 2">
            <a:extLst>
              <a:ext uri="{FF2B5EF4-FFF2-40B4-BE49-F238E27FC236}">
                <a16:creationId xmlns:a16="http://schemas.microsoft.com/office/drawing/2014/main" id="{5C24CF87-C5B8-4240-8F07-341F1213956D}"/>
              </a:ext>
            </a:extLst>
          </p:cNvPr>
          <p:cNvSpPr>
            <a:spLocks noGrp="1"/>
          </p:cNvSpPr>
          <p:nvPr>
            <p:ph idx="1"/>
          </p:nvPr>
        </p:nvSpPr>
        <p:spPr>
          <a:xfrm>
            <a:off x="3552150" y="1134962"/>
            <a:ext cx="5445771" cy="3174881"/>
          </a:xfrm>
        </p:spPr>
        <p:txBody>
          <a:bodyPr vert="horz" lIns="91440" tIns="45720" rIns="91440" bIns="45720" rtlCol="0" anchor="t">
            <a:noAutofit/>
          </a:bodyPr>
          <a:lstStyle/>
          <a:p>
            <a:pPr marL="0" indent="0">
              <a:buNone/>
            </a:pPr>
            <a:r>
              <a:rPr lang="en-US" sz="1600" b="1" i="0" u="none" strike="noStrike" baseline="0">
                <a:solidFill>
                  <a:srgbClr val="000000"/>
                </a:solidFill>
                <a:latin typeface="+mj-lt"/>
              </a:rPr>
              <a:t>Benefits</a:t>
            </a:r>
          </a:p>
          <a:p>
            <a:r>
              <a:rPr lang="en-US" sz="1600" b="1" i="0" u="none" strike="noStrike" baseline="0">
                <a:latin typeface="+mj-lt"/>
              </a:rPr>
              <a:t>2 x conference registrations (includes tickets to </a:t>
            </a:r>
            <a:r>
              <a:rPr lang="en-US" sz="1600" b="1" i="0" u="none" strike="noStrike" baseline="0">
                <a:solidFill>
                  <a:srgbClr val="211D1E"/>
                </a:solidFill>
                <a:latin typeface="+mj-lt"/>
              </a:rPr>
              <a:t>VIP Cock</a:t>
            </a:r>
            <a:r>
              <a:rPr lang="en-US" sz="1600" b="1">
                <a:solidFill>
                  <a:srgbClr val="211D1E"/>
                </a:solidFill>
                <a:latin typeface="+mj-lt"/>
              </a:rPr>
              <a:t>tail hour, Conference Dinner and Breakfast event)</a:t>
            </a:r>
            <a:endParaRPr lang="en-US" sz="1600" b="1" i="0" u="none" strike="noStrike" baseline="0">
              <a:solidFill>
                <a:srgbClr val="211D1E"/>
              </a:solidFill>
              <a:latin typeface="+mj-lt"/>
            </a:endParaRPr>
          </a:p>
          <a:p>
            <a:r>
              <a:rPr lang="en-US" sz="1600" b="1" i="0" u="none" strike="noStrike" baseline="0">
                <a:solidFill>
                  <a:srgbClr val="211D1E"/>
                </a:solidFill>
                <a:latin typeface="+mj-lt"/>
              </a:rPr>
              <a:t>Front row seating during dinner event</a:t>
            </a:r>
          </a:p>
          <a:p>
            <a:r>
              <a:rPr lang="en-US" sz="1600" b="1" i="0" u="none" strike="noStrike" baseline="0">
                <a:solidFill>
                  <a:srgbClr val="211D1E"/>
                </a:solidFill>
                <a:latin typeface="+mj-lt"/>
              </a:rPr>
              <a:t>Acknowledgment in conference opening session</a:t>
            </a:r>
          </a:p>
          <a:p>
            <a:r>
              <a:rPr lang="en-US" sz="1600" b="1" i="0" u="none" strike="noStrike" baseline="0">
                <a:solidFill>
                  <a:srgbClr val="211D1E"/>
                </a:solidFill>
                <a:latin typeface="+mj-lt"/>
              </a:rPr>
              <a:t>1 banner (to be supplied by sponsor) on stage during Dinner and Breakfast events (type and size of banner to be determined by </a:t>
            </a:r>
            <a:r>
              <a:rPr lang="en-US" sz="1600" b="1">
                <a:solidFill>
                  <a:srgbClr val="211D1E"/>
                </a:solidFill>
                <a:latin typeface="+mj-lt"/>
              </a:rPr>
              <a:t>i3net</a:t>
            </a:r>
            <a:r>
              <a:rPr lang="en-US" sz="1600" b="1" i="0" u="none" strike="noStrike" baseline="0">
                <a:solidFill>
                  <a:srgbClr val="211D1E"/>
                </a:solidFill>
                <a:latin typeface="+mj-lt"/>
              </a:rPr>
              <a:t>).</a:t>
            </a:r>
          </a:p>
          <a:p>
            <a:r>
              <a:rPr lang="en-US" sz="1600" b="1" i="0" u="none" strike="noStrike" baseline="0">
                <a:solidFill>
                  <a:srgbClr val="211D1E"/>
                </a:solidFill>
                <a:latin typeface="+mj-lt"/>
              </a:rPr>
              <a:t>Logo on holding slide prior to sessions</a:t>
            </a:r>
          </a:p>
          <a:p>
            <a:r>
              <a:rPr lang="en-US" sz="1600" b="1" i="0" u="none" strike="noStrike" baseline="0">
                <a:solidFill>
                  <a:srgbClr val="211D1E"/>
                </a:solidFill>
                <a:latin typeface="+mj-lt"/>
              </a:rPr>
              <a:t>Logo on inside cover of conference booklet</a:t>
            </a:r>
          </a:p>
          <a:p>
            <a:r>
              <a:rPr lang="en-US" sz="1600" b="1" i="0" u="none" strike="noStrike" baseline="0">
                <a:solidFill>
                  <a:srgbClr val="211D1E"/>
                </a:solidFill>
                <a:latin typeface="+mj-lt"/>
              </a:rPr>
              <a:t>Profile on conference website and printed program.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rPr>
              <a:t>$2,000.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b="1">
                <a:solidFill>
                  <a:srgbClr val="211D1E"/>
                </a:solidFill>
                <a:latin typeface="+mj-lt"/>
                <a:ea typeface="Calibri" panose="020F0502020204030204" pitchFamily="34" charset="0"/>
              </a:rPr>
              <a:t>Popular option due to high visibility.</a:t>
            </a:r>
            <a:endPar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endParaRPr>
          </a:p>
          <a:p>
            <a:pPr marL="0" indent="0">
              <a:buNone/>
            </a:pPr>
            <a:endParaRPr lang="en-AU" sz="1300">
              <a:effectLst/>
              <a:latin typeface="Greycliff CF"/>
              <a:ea typeface="Calibri" panose="020F0502020204030204" pitchFamily="34" charset="0"/>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sp>
        <p:nvSpPr>
          <p:cNvPr id="15" name="Title 1">
            <a:extLst>
              <a:ext uri="{FF2B5EF4-FFF2-40B4-BE49-F238E27FC236}">
                <a16:creationId xmlns:a16="http://schemas.microsoft.com/office/drawing/2014/main" id="{940A296E-62D2-43AA-874D-E3A3F71C5D4D}"/>
              </a:ext>
            </a:extLst>
          </p:cNvPr>
          <p:cNvSpPr txBox="1">
            <a:spLocks/>
          </p:cNvSpPr>
          <p:nvPr/>
        </p:nvSpPr>
        <p:spPr>
          <a:xfrm>
            <a:off x="3525014" y="350145"/>
            <a:ext cx="5792200" cy="64807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9600" b="1">
                <a:solidFill>
                  <a:srgbClr val="2C5697"/>
                </a:solidFill>
                <a:latin typeface="Greycliff CF Heavy"/>
                <a:ea typeface="Tahoma"/>
                <a:cs typeface="Tahoma"/>
              </a:rPr>
              <a:t>Showcase Sponsorship</a:t>
            </a:r>
            <a:endParaRPr lang="en-NZ" sz="2400" b="1">
              <a:solidFill>
                <a:srgbClr val="2C5697"/>
              </a:solidFill>
              <a:latin typeface="Greycliff CF Heavy"/>
              <a:ea typeface="Tahoma"/>
              <a:cs typeface="Tahoma"/>
            </a:endParaRPr>
          </a:p>
        </p:txBody>
      </p:sp>
      <p:pic>
        <p:nvPicPr>
          <p:cNvPr id="19" name="Picture 18" descr="A picture containing text, ceiling, indoor, person&#10;&#10;Description automatically generated">
            <a:extLst>
              <a:ext uri="{FF2B5EF4-FFF2-40B4-BE49-F238E27FC236}">
                <a16:creationId xmlns:a16="http://schemas.microsoft.com/office/drawing/2014/main" id="{FC36863F-45E0-4A5D-9E35-5915DA832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680407"/>
            <a:ext cx="3262310" cy="2177592"/>
          </a:xfrm>
          <a:prstGeom prst="rect">
            <a:avLst/>
          </a:prstGeom>
        </p:spPr>
      </p:pic>
      <p:sp>
        <p:nvSpPr>
          <p:cNvPr id="21" name="TextBox 20">
            <a:extLst>
              <a:ext uri="{FF2B5EF4-FFF2-40B4-BE49-F238E27FC236}">
                <a16:creationId xmlns:a16="http://schemas.microsoft.com/office/drawing/2014/main" id="{C860A700-9056-4E7C-BE66-3190C996985A}"/>
              </a:ext>
            </a:extLst>
          </p:cNvPr>
          <p:cNvSpPr txBox="1"/>
          <p:nvPr/>
        </p:nvSpPr>
        <p:spPr>
          <a:xfrm>
            <a:off x="3552150" y="765630"/>
            <a:ext cx="4659084" cy="369332"/>
          </a:xfrm>
          <a:prstGeom prst="rect">
            <a:avLst/>
          </a:prstGeom>
          <a:noFill/>
        </p:spPr>
        <p:txBody>
          <a:bodyPr wrap="square">
            <a:spAutoFit/>
          </a:bodyPr>
          <a:lstStyle/>
          <a:p>
            <a:r>
              <a:rPr lang="en-US" b="1">
                <a:solidFill>
                  <a:srgbClr val="2C5697"/>
                </a:solidFill>
                <a:latin typeface="Greycliff CF Heavy"/>
                <a:ea typeface="Tahoma"/>
                <a:cs typeface="Tahoma"/>
              </a:rPr>
              <a:t>Huge brand visibility! </a:t>
            </a:r>
            <a:endParaRPr lang="en-AU">
              <a:solidFill>
                <a:srgbClr val="2C5697"/>
              </a:solidFill>
            </a:endParaRPr>
          </a:p>
        </p:txBody>
      </p:sp>
      <p:pic>
        <p:nvPicPr>
          <p:cNvPr id="2" name="Graphic 1">
            <a:extLst>
              <a:ext uri="{FF2B5EF4-FFF2-40B4-BE49-F238E27FC236}">
                <a16:creationId xmlns:a16="http://schemas.microsoft.com/office/drawing/2014/main" id="{149F0057-5B7A-DC16-3D76-0866185520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0470" y="5934797"/>
            <a:ext cx="1890506" cy="754240"/>
          </a:xfrm>
          <a:prstGeom prst="rect">
            <a:avLst/>
          </a:prstGeom>
        </p:spPr>
      </p:pic>
    </p:spTree>
    <p:extLst>
      <p:ext uri="{BB962C8B-B14F-4D97-AF65-F5344CB8AC3E}">
        <p14:creationId xmlns:p14="http://schemas.microsoft.com/office/powerpoint/2010/main" val="105522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C24CF87-C5B8-4240-8F07-341F1213956D}"/>
              </a:ext>
            </a:extLst>
          </p:cNvPr>
          <p:cNvSpPr>
            <a:spLocks noGrp="1"/>
          </p:cNvSpPr>
          <p:nvPr>
            <p:ph idx="1"/>
          </p:nvPr>
        </p:nvSpPr>
        <p:spPr>
          <a:xfrm>
            <a:off x="3541979" y="2004933"/>
            <a:ext cx="5445771" cy="2470729"/>
          </a:xfrm>
        </p:spPr>
        <p:txBody>
          <a:bodyPr vert="horz" lIns="91440" tIns="45720" rIns="91440" bIns="45720" rtlCol="0" anchor="t">
            <a:noAutofit/>
          </a:bodyPr>
          <a:lstStyle/>
          <a:p>
            <a:pPr marL="0" indent="0">
              <a:buNone/>
            </a:pPr>
            <a:r>
              <a:rPr lang="en-US" sz="1800" b="1" i="0" u="none" strike="noStrike" baseline="0">
                <a:solidFill>
                  <a:srgbClr val="000000"/>
                </a:solidFill>
                <a:latin typeface="Greycliff CF"/>
              </a:rPr>
              <a:t>Benefits</a:t>
            </a:r>
          </a:p>
          <a:p>
            <a:pPr>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Double length expo position</a:t>
            </a:r>
          </a:p>
          <a:p>
            <a:pPr>
              <a:defRPr/>
            </a:pPr>
            <a:r>
              <a:rPr lang="en-US" sz="1800" b="1">
                <a:solidFill>
                  <a:srgbClr val="211D1E"/>
                </a:solidFill>
                <a:latin typeface="Greycliff CF"/>
                <a:ea typeface="Calibri" panose="020F0502020204030204" pitchFamily="34" charset="0"/>
              </a:rPr>
              <a:t>Huge brand visibility</a:t>
            </a:r>
          </a:p>
          <a:p>
            <a:pPr>
              <a:defRPr/>
            </a:pPr>
            <a:r>
              <a:rPr lang="en-US" sz="1800" b="1">
                <a:solidFill>
                  <a:srgbClr val="211D1E"/>
                </a:solidFill>
                <a:latin typeface="Greycliff CF"/>
                <a:ea typeface="Calibri" panose="020F0502020204030204" pitchFamily="34" charset="0"/>
              </a:rPr>
              <a:t>Only two premium expo positions available.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sz="1800" b="1">
              <a:solidFill>
                <a:srgbClr val="211D1E"/>
              </a:solidFill>
              <a:latin typeface="Greycliff CF"/>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$2000</a:t>
            </a:r>
          </a:p>
          <a:p>
            <a:pPr marL="0" indent="0">
              <a:buNone/>
            </a:pPr>
            <a:endParaRPr lang="en-AU" sz="1300">
              <a:effectLst/>
              <a:latin typeface="Greycliff CF"/>
              <a:ea typeface="Calibri" panose="020F0502020204030204" pitchFamily="34" charset="0"/>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sp>
        <p:nvSpPr>
          <p:cNvPr id="15" name="Title 1">
            <a:extLst>
              <a:ext uri="{FF2B5EF4-FFF2-40B4-BE49-F238E27FC236}">
                <a16:creationId xmlns:a16="http://schemas.microsoft.com/office/drawing/2014/main" id="{940A296E-62D2-43AA-874D-E3A3F71C5D4D}"/>
              </a:ext>
            </a:extLst>
          </p:cNvPr>
          <p:cNvSpPr txBox="1">
            <a:spLocks/>
          </p:cNvSpPr>
          <p:nvPr/>
        </p:nvSpPr>
        <p:spPr>
          <a:xfrm>
            <a:off x="3525014" y="350145"/>
            <a:ext cx="5792200" cy="64807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9600" b="1">
                <a:solidFill>
                  <a:srgbClr val="2C5697"/>
                </a:solidFill>
                <a:latin typeface="Greycliff CF Heavy"/>
                <a:ea typeface="Tahoma"/>
                <a:cs typeface="Tahoma"/>
              </a:rPr>
              <a:t>Premium expo position</a:t>
            </a:r>
            <a:endParaRPr lang="en-NZ" sz="2400" b="1">
              <a:solidFill>
                <a:srgbClr val="2C5697"/>
              </a:solidFill>
              <a:latin typeface="Greycliff CF Heavy"/>
              <a:ea typeface="Tahoma"/>
              <a:cs typeface="Tahoma"/>
            </a:endParaRPr>
          </a:p>
        </p:txBody>
      </p:sp>
      <p:sp>
        <p:nvSpPr>
          <p:cNvPr id="11" name="TextBox 10">
            <a:extLst>
              <a:ext uri="{FF2B5EF4-FFF2-40B4-BE49-F238E27FC236}">
                <a16:creationId xmlns:a16="http://schemas.microsoft.com/office/drawing/2014/main" id="{2FD08D1C-3EAE-4D1E-9946-5E7486F84375}"/>
              </a:ext>
            </a:extLst>
          </p:cNvPr>
          <p:cNvSpPr txBox="1"/>
          <p:nvPr/>
        </p:nvSpPr>
        <p:spPr>
          <a:xfrm>
            <a:off x="3558192" y="773206"/>
            <a:ext cx="5161602" cy="646331"/>
          </a:xfrm>
          <a:prstGeom prst="rect">
            <a:avLst/>
          </a:prstGeom>
          <a:noFill/>
        </p:spPr>
        <p:txBody>
          <a:bodyPr wrap="square">
            <a:spAutoFit/>
          </a:bodyPr>
          <a:lstStyle/>
          <a:p>
            <a:r>
              <a:rPr lang="en-US" b="1">
                <a:solidFill>
                  <a:srgbClr val="2C5697"/>
                </a:solidFill>
                <a:latin typeface="Greycliff CF Heavy"/>
                <a:ea typeface="Tahoma"/>
                <a:cs typeface="Tahoma"/>
              </a:rPr>
              <a:t>Note: This offer is only available to i3net members and partners.</a:t>
            </a:r>
            <a:endParaRPr lang="en-AU">
              <a:solidFill>
                <a:srgbClr val="2C5697"/>
              </a:solidFill>
            </a:endParaRPr>
          </a:p>
        </p:txBody>
      </p:sp>
      <p:pic>
        <p:nvPicPr>
          <p:cNvPr id="2" name="Graphic 1">
            <a:extLst>
              <a:ext uri="{FF2B5EF4-FFF2-40B4-BE49-F238E27FC236}">
                <a16:creationId xmlns:a16="http://schemas.microsoft.com/office/drawing/2014/main" id="{87973680-2B80-76ED-E0FC-470B86C495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0470" y="5934797"/>
            <a:ext cx="1890506" cy="754240"/>
          </a:xfrm>
          <a:prstGeom prst="rect">
            <a:avLst/>
          </a:prstGeom>
        </p:spPr>
      </p:pic>
      <p:pic>
        <p:nvPicPr>
          <p:cNvPr id="6" name="Picture 5" descr="A group of people standing next to a table with a poster&#10;&#10;Description automatically generated with low confidence">
            <a:extLst>
              <a:ext uri="{FF2B5EF4-FFF2-40B4-BE49-F238E27FC236}">
                <a16:creationId xmlns:a16="http://schemas.microsoft.com/office/drawing/2014/main" id="{44DBDAAD-1544-DB67-82BB-14A24FC81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299"/>
            <a:ext cx="3336838" cy="2227340"/>
          </a:xfrm>
          <a:prstGeom prst="rect">
            <a:avLst/>
          </a:prstGeom>
        </p:spPr>
      </p:pic>
      <p:pic>
        <p:nvPicPr>
          <p:cNvPr id="13" name="Picture 12" descr="A picture containing text, ceiling, store&#10;&#10;Description automatically generated">
            <a:extLst>
              <a:ext uri="{FF2B5EF4-FFF2-40B4-BE49-F238E27FC236}">
                <a16:creationId xmlns:a16="http://schemas.microsoft.com/office/drawing/2014/main" id="{475BA7D5-968B-B2E7-E143-37F27DFAD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639901"/>
            <a:ext cx="3320249" cy="2213499"/>
          </a:xfrm>
          <a:prstGeom prst="rect">
            <a:avLst/>
          </a:prstGeom>
        </p:spPr>
      </p:pic>
      <p:pic>
        <p:nvPicPr>
          <p:cNvPr id="18" name="Picture 17" descr="A group of people in a room&#10;&#10;Description automatically generated with medium confidence">
            <a:extLst>
              <a:ext uri="{FF2B5EF4-FFF2-40B4-BE49-F238E27FC236}">
                <a16:creationId xmlns:a16="http://schemas.microsoft.com/office/drawing/2014/main" id="{6F911EA8-6B71-A5CF-D181-F55E5176D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320867"/>
            <a:ext cx="3320249" cy="2216266"/>
          </a:xfrm>
          <a:prstGeom prst="rect">
            <a:avLst/>
          </a:prstGeom>
        </p:spPr>
      </p:pic>
    </p:spTree>
    <p:extLst>
      <p:ext uri="{BB962C8B-B14F-4D97-AF65-F5344CB8AC3E}">
        <p14:creationId xmlns:p14="http://schemas.microsoft.com/office/powerpoint/2010/main" val="300822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C24CF87-C5B8-4240-8F07-341F1213956D}"/>
              </a:ext>
            </a:extLst>
          </p:cNvPr>
          <p:cNvSpPr>
            <a:spLocks noGrp="1"/>
          </p:cNvSpPr>
          <p:nvPr>
            <p:ph idx="1"/>
          </p:nvPr>
        </p:nvSpPr>
        <p:spPr>
          <a:xfrm>
            <a:off x="3541979" y="2004933"/>
            <a:ext cx="5445771" cy="2470729"/>
          </a:xfrm>
        </p:spPr>
        <p:txBody>
          <a:bodyPr vert="horz" lIns="91440" tIns="45720" rIns="91440" bIns="45720" rtlCol="0" anchor="t">
            <a:noAutofit/>
          </a:bodyPr>
          <a:lstStyle/>
          <a:p>
            <a:pPr marL="0" indent="0">
              <a:buNone/>
            </a:pPr>
            <a:r>
              <a:rPr lang="en-US" sz="1800" b="1" i="0" u="none" strike="noStrike" baseline="0">
                <a:solidFill>
                  <a:srgbClr val="000000"/>
                </a:solidFill>
                <a:latin typeface="Greycliff CF"/>
              </a:rPr>
              <a:t>Benefits</a:t>
            </a:r>
          </a:p>
          <a:p>
            <a:pPr>
              <a:defRPr/>
            </a:pPr>
            <a:r>
              <a:rPr lang="en-US" sz="1800" b="1">
                <a:solidFill>
                  <a:srgbClr val="211D1E"/>
                </a:solidFill>
                <a:latin typeface="Greycliff CF"/>
                <a:ea typeface="Calibri" panose="020F0502020204030204" pitchFamily="34" charset="0"/>
              </a:rPr>
              <a:t>Huge brand visibility</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$1,000</a:t>
            </a:r>
          </a:p>
          <a:p>
            <a:pPr marL="0" indent="0">
              <a:buNone/>
            </a:pPr>
            <a:endParaRPr lang="en-AU" sz="1300">
              <a:effectLst/>
              <a:latin typeface="Greycliff CF"/>
              <a:ea typeface="Calibri" panose="020F0502020204030204" pitchFamily="34" charset="0"/>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sp>
        <p:nvSpPr>
          <p:cNvPr id="15" name="Title 1">
            <a:extLst>
              <a:ext uri="{FF2B5EF4-FFF2-40B4-BE49-F238E27FC236}">
                <a16:creationId xmlns:a16="http://schemas.microsoft.com/office/drawing/2014/main" id="{940A296E-62D2-43AA-874D-E3A3F71C5D4D}"/>
              </a:ext>
            </a:extLst>
          </p:cNvPr>
          <p:cNvSpPr txBox="1">
            <a:spLocks/>
          </p:cNvSpPr>
          <p:nvPr/>
        </p:nvSpPr>
        <p:spPr>
          <a:xfrm>
            <a:off x="3525014" y="350145"/>
            <a:ext cx="5792200" cy="64807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9600" b="1">
                <a:solidFill>
                  <a:srgbClr val="2C5697"/>
                </a:solidFill>
                <a:latin typeface="Greycliff CF Heavy"/>
                <a:ea typeface="Tahoma"/>
                <a:cs typeface="Tahoma"/>
              </a:rPr>
              <a:t>Expo position</a:t>
            </a:r>
            <a:endParaRPr lang="en-NZ" sz="2400" b="1">
              <a:solidFill>
                <a:srgbClr val="2C5697"/>
              </a:solidFill>
              <a:latin typeface="Greycliff CF Heavy"/>
              <a:ea typeface="Tahoma"/>
              <a:cs typeface="Tahoma"/>
            </a:endParaRPr>
          </a:p>
        </p:txBody>
      </p:sp>
      <p:sp>
        <p:nvSpPr>
          <p:cNvPr id="11" name="TextBox 10">
            <a:extLst>
              <a:ext uri="{FF2B5EF4-FFF2-40B4-BE49-F238E27FC236}">
                <a16:creationId xmlns:a16="http://schemas.microsoft.com/office/drawing/2014/main" id="{2FD08D1C-3EAE-4D1E-9946-5E7486F84375}"/>
              </a:ext>
            </a:extLst>
          </p:cNvPr>
          <p:cNvSpPr txBox="1"/>
          <p:nvPr/>
        </p:nvSpPr>
        <p:spPr>
          <a:xfrm>
            <a:off x="3558192" y="773206"/>
            <a:ext cx="5161602" cy="646331"/>
          </a:xfrm>
          <a:prstGeom prst="rect">
            <a:avLst/>
          </a:prstGeom>
          <a:noFill/>
        </p:spPr>
        <p:txBody>
          <a:bodyPr wrap="square">
            <a:spAutoFit/>
          </a:bodyPr>
          <a:lstStyle/>
          <a:p>
            <a:r>
              <a:rPr lang="en-US" b="1">
                <a:solidFill>
                  <a:srgbClr val="2C5697"/>
                </a:solidFill>
                <a:latin typeface="Greycliff CF Heavy"/>
                <a:ea typeface="Tahoma"/>
                <a:cs typeface="Tahoma"/>
              </a:rPr>
              <a:t>Note: This offer is only available to i3net members and partners.</a:t>
            </a:r>
            <a:endParaRPr lang="en-AU">
              <a:solidFill>
                <a:srgbClr val="2C5697"/>
              </a:solidFill>
            </a:endParaRPr>
          </a:p>
        </p:txBody>
      </p:sp>
      <p:pic>
        <p:nvPicPr>
          <p:cNvPr id="2" name="Graphic 1">
            <a:extLst>
              <a:ext uri="{FF2B5EF4-FFF2-40B4-BE49-F238E27FC236}">
                <a16:creationId xmlns:a16="http://schemas.microsoft.com/office/drawing/2014/main" id="{87973680-2B80-76ED-E0FC-470B86C495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0470" y="5934797"/>
            <a:ext cx="1890506" cy="754240"/>
          </a:xfrm>
          <a:prstGeom prst="rect">
            <a:avLst/>
          </a:prstGeom>
        </p:spPr>
      </p:pic>
      <p:pic>
        <p:nvPicPr>
          <p:cNvPr id="6" name="Picture 5" descr="A group of people standing next to a table with a poster&#10;&#10;Description automatically generated with low confidence">
            <a:extLst>
              <a:ext uri="{FF2B5EF4-FFF2-40B4-BE49-F238E27FC236}">
                <a16:creationId xmlns:a16="http://schemas.microsoft.com/office/drawing/2014/main" id="{44DBDAAD-1544-DB67-82BB-14A24FC81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299"/>
            <a:ext cx="3336838" cy="2227340"/>
          </a:xfrm>
          <a:prstGeom prst="rect">
            <a:avLst/>
          </a:prstGeom>
        </p:spPr>
      </p:pic>
      <p:pic>
        <p:nvPicPr>
          <p:cNvPr id="13" name="Picture 12" descr="A picture containing text, ceiling, store&#10;&#10;Description automatically generated">
            <a:extLst>
              <a:ext uri="{FF2B5EF4-FFF2-40B4-BE49-F238E27FC236}">
                <a16:creationId xmlns:a16="http://schemas.microsoft.com/office/drawing/2014/main" id="{475BA7D5-968B-B2E7-E143-37F27DFAD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639901"/>
            <a:ext cx="3320249" cy="2213499"/>
          </a:xfrm>
          <a:prstGeom prst="rect">
            <a:avLst/>
          </a:prstGeom>
        </p:spPr>
      </p:pic>
      <p:pic>
        <p:nvPicPr>
          <p:cNvPr id="18" name="Picture 17" descr="A group of people in a room&#10;&#10;Description automatically generated with medium confidence">
            <a:extLst>
              <a:ext uri="{FF2B5EF4-FFF2-40B4-BE49-F238E27FC236}">
                <a16:creationId xmlns:a16="http://schemas.microsoft.com/office/drawing/2014/main" id="{6F911EA8-6B71-A5CF-D181-F55E5176D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320867"/>
            <a:ext cx="3320249" cy="2216266"/>
          </a:xfrm>
          <a:prstGeom prst="rect">
            <a:avLst/>
          </a:prstGeom>
        </p:spPr>
      </p:pic>
    </p:spTree>
    <p:extLst>
      <p:ext uri="{BB962C8B-B14F-4D97-AF65-F5344CB8AC3E}">
        <p14:creationId xmlns:p14="http://schemas.microsoft.com/office/powerpoint/2010/main" val="2335184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C24CF87-C5B8-4240-8F07-341F1213956D}"/>
              </a:ext>
            </a:extLst>
          </p:cNvPr>
          <p:cNvSpPr>
            <a:spLocks noGrp="1"/>
          </p:cNvSpPr>
          <p:nvPr>
            <p:ph idx="1"/>
          </p:nvPr>
        </p:nvSpPr>
        <p:spPr>
          <a:xfrm>
            <a:off x="3541979" y="2004933"/>
            <a:ext cx="5445771" cy="2470729"/>
          </a:xfrm>
        </p:spPr>
        <p:txBody>
          <a:bodyPr vert="horz" lIns="91440" tIns="45720" rIns="91440" bIns="45720" rtlCol="0" anchor="t">
            <a:noAutofit/>
          </a:bodyPr>
          <a:lstStyle/>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sp>
        <p:nvSpPr>
          <p:cNvPr id="15" name="Title 1">
            <a:extLst>
              <a:ext uri="{FF2B5EF4-FFF2-40B4-BE49-F238E27FC236}">
                <a16:creationId xmlns:a16="http://schemas.microsoft.com/office/drawing/2014/main" id="{940A296E-62D2-43AA-874D-E3A3F71C5D4D}"/>
              </a:ext>
            </a:extLst>
          </p:cNvPr>
          <p:cNvSpPr txBox="1">
            <a:spLocks/>
          </p:cNvSpPr>
          <p:nvPr/>
        </p:nvSpPr>
        <p:spPr>
          <a:xfrm>
            <a:off x="3525014" y="350145"/>
            <a:ext cx="5792200" cy="64807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9600" b="1">
                <a:solidFill>
                  <a:srgbClr val="2C5697"/>
                </a:solidFill>
                <a:latin typeface="Greycliff CF Heavy"/>
                <a:ea typeface="Tahoma"/>
                <a:cs typeface="Tahoma"/>
              </a:rPr>
              <a:t>MC a panel session</a:t>
            </a:r>
            <a:endParaRPr lang="en-NZ" sz="2400" b="1">
              <a:solidFill>
                <a:srgbClr val="2C5697"/>
              </a:solidFill>
              <a:latin typeface="Greycliff CF Heavy"/>
              <a:ea typeface="Tahoma"/>
              <a:cs typeface="Tahoma"/>
            </a:endParaRPr>
          </a:p>
        </p:txBody>
      </p:sp>
      <p:pic>
        <p:nvPicPr>
          <p:cNvPr id="2" name="Graphic 1">
            <a:extLst>
              <a:ext uri="{FF2B5EF4-FFF2-40B4-BE49-F238E27FC236}">
                <a16:creationId xmlns:a16="http://schemas.microsoft.com/office/drawing/2014/main" id="{F1198105-94F9-9C44-18A1-62622F2942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0470" y="5934797"/>
            <a:ext cx="1890506" cy="754240"/>
          </a:xfrm>
          <a:prstGeom prst="rect">
            <a:avLst/>
          </a:prstGeom>
        </p:spPr>
      </p:pic>
      <p:sp>
        <p:nvSpPr>
          <p:cNvPr id="4" name="Content Placeholder 2">
            <a:extLst>
              <a:ext uri="{FF2B5EF4-FFF2-40B4-BE49-F238E27FC236}">
                <a16:creationId xmlns:a16="http://schemas.microsoft.com/office/drawing/2014/main" id="{58ED000E-DCFB-44E7-77B3-EEFA3E57FCC5}"/>
              </a:ext>
            </a:extLst>
          </p:cNvPr>
          <p:cNvSpPr txBox="1">
            <a:spLocks/>
          </p:cNvSpPr>
          <p:nvPr/>
        </p:nvSpPr>
        <p:spPr>
          <a:xfrm>
            <a:off x="3541979" y="1331709"/>
            <a:ext cx="5445771" cy="2470729"/>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b="1">
                <a:solidFill>
                  <a:srgbClr val="000000"/>
                </a:solidFill>
                <a:latin typeface="Greycliff CF"/>
              </a:rPr>
              <a:t>Get visibility for your business and host one of our informative panels.  </a:t>
            </a:r>
            <a:br>
              <a:rPr lang="en-US" sz="1800" b="1">
                <a:solidFill>
                  <a:srgbClr val="000000"/>
                </a:solidFill>
                <a:latin typeface="Greycliff CF"/>
              </a:rPr>
            </a:br>
            <a:r>
              <a:rPr lang="en-US" sz="1800" b="1">
                <a:solidFill>
                  <a:srgbClr val="000000"/>
                </a:solidFill>
                <a:latin typeface="Greycliff CF"/>
              </a:rPr>
              <a:t>Choose from the:</a:t>
            </a:r>
          </a:p>
          <a:p>
            <a:pPr>
              <a:defRPr/>
            </a:pPr>
            <a:r>
              <a:rPr lang="en-US" sz="1800" b="1" err="1">
                <a:solidFill>
                  <a:srgbClr val="211D1E"/>
                </a:solidFill>
                <a:latin typeface="Greycliff CF"/>
                <a:ea typeface="Calibri" panose="020F0502020204030204" pitchFamily="34" charset="0"/>
              </a:rPr>
              <a:t>Defence</a:t>
            </a:r>
            <a:r>
              <a:rPr lang="en-US" sz="1800" b="1">
                <a:solidFill>
                  <a:srgbClr val="211D1E"/>
                </a:solidFill>
                <a:latin typeface="Greycliff CF"/>
                <a:ea typeface="Calibri" panose="020F0502020204030204" pitchFamily="34" charset="0"/>
              </a:rPr>
              <a:t> Panel</a:t>
            </a:r>
          </a:p>
          <a:p>
            <a:pPr>
              <a:defRPr/>
            </a:pPr>
            <a:r>
              <a:rPr lang="en-US" sz="1800" b="1">
                <a:solidFill>
                  <a:srgbClr val="211D1E"/>
                </a:solidFill>
                <a:latin typeface="Greycliff CF"/>
                <a:ea typeface="Calibri" panose="020F0502020204030204" pitchFamily="34" charset="0"/>
              </a:rPr>
              <a:t>Major Projects Panel </a:t>
            </a:r>
          </a:p>
          <a:p>
            <a:pPr>
              <a:defRPr/>
            </a:pPr>
            <a:r>
              <a:rPr lang="en-US" sz="1800" b="1">
                <a:solidFill>
                  <a:srgbClr val="211D1E"/>
                </a:solidFill>
                <a:latin typeface="Greycliff CF"/>
                <a:ea typeface="Calibri" panose="020F0502020204030204" pitchFamily="34" charset="0"/>
              </a:rPr>
              <a:t>Energy Panel</a:t>
            </a:r>
          </a:p>
          <a:p>
            <a:pPr marL="0" indent="0">
              <a:buFont typeface="Arial" panose="020B0604020202020204" pitchFamily="34" charset="0"/>
              <a:buNone/>
              <a:defRPr/>
            </a:pPr>
            <a:r>
              <a:rPr lang="en-US" sz="1800" b="1">
                <a:solidFill>
                  <a:srgbClr val="211D1E"/>
                </a:solidFill>
                <a:latin typeface="Greycliff CF"/>
                <a:ea typeface="Calibri" panose="020F0502020204030204" pitchFamily="34" charset="0"/>
              </a:rPr>
              <a:t>Investment</a:t>
            </a:r>
          </a:p>
          <a:p>
            <a:pPr>
              <a:defRPr/>
            </a:pPr>
            <a:r>
              <a:rPr lang="en-US" sz="1800" b="1">
                <a:solidFill>
                  <a:srgbClr val="211D1E"/>
                </a:solidFill>
                <a:latin typeface="Greycliff CF"/>
                <a:ea typeface="Calibri" panose="020F0502020204030204" pitchFamily="34" charset="0"/>
              </a:rPr>
              <a:t>$2000</a:t>
            </a:r>
          </a:p>
          <a:p>
            <a:pPr marL="0" indent="0">
              <a:buFont typeface="Arial" panose="020B0604020202020204" pitchFamily="34" charset="0"/>
              <a:buNone/>
            </a:pPr>
            <a:endParaRPr lang="en-AU" sz="1300">
              <a:latin typeface="Greycliff CF"/>
              <a:ea typeface="Calibri" panose="020F0502020204030204" pitchFamily="34" charset="0"/>
            </a:endParaRPr>
          </a:p>
          <a:p>
            <a:pPr marL="0" indent="0">
              <a:buFont typeface="Arial" panose="020B0604020202020204" pitchFamily="34" charset="0"/>
              <a:buNone/>
            </a:pPr>
            <a:endParaRPr lang="en-NZ" sz="1000">
              <a:latin typeface="Greycliff CF" pitchFamily="50" charset="0"/>
            </a:endParaRPr>
          </a:p>
          <a:p>
            <a:pPr marL="0" indent="0">
              <a:buFont typeface="Arial" panose="020B0604020202020204" pitchFamily="34" charset="0"/>
              <a:buNone/>
            </a:pPr>
            <a:endParaRPr lang="en-NZ" sz="1000">
              <a:latin typeface="Century Gothic" panose="020B0502020202020204" pitchFamily="34" charset="0"/>
            </a:endParaRPr>
          </a:p>
          <a:p>
            <a:pPr marL="0" indent="0">
              <a:buFont typeface="Arial" panose="020B0604020202020204" pitchFamily="34" charset="0"/>
              <a:buNone/>
            </a:pPr>
            <a:endParaRPr lang="en-NZ" sz="1000" b="1">
              <a:solidFill>
                <a:srgbClr val="7030A0"/>
              </a:solidFill>
              <a:latin typeface="Century Gothic" panose="020B0502020202020204" pitchFamily="34" charset="0"/>
            </a:endParaRPr>
          </a:p>
          <a:p>
            <a:pPr marL="0" indent="0">
              <a:buFont typeface="Arial" panose="020B0604020202020204" pitchFamily="34" charset="0"/>
              <a:buNone/>
            </a:pPr>
            <a:endParaRPr lang="en-NZ" sz="1100"/>
          </a:p>
          <a:p>
            <a:pPr marL="0" indent="0">
              <a:buFont typeface="Arial" panose="020B0604020202020204" pitchFamily="34" charset="0"/>
              <a:buNone/>
            </a:pPr>
            <a:endParaRPr lang="en-NZ" sz="1100"/>
          </a:p>
        </p:txBody>
      </p:sp>
      <p:pic>
        <p:nvPicPr>
          <p:cNvPr id="8" name="Picture 7" descr="A picture containing text, person, group, people&#10;&#10;Description automatically generated">
            <a:extLst>
              <a:ext uri="{FF2B5EF4-FFF2-40B4-BE49-F238E27FC236}">
                <a16:creationId xmlns:a16="http://schemas.microsoft.com/office/drawing/2014/main" id="{80DC8210-0066-F0E4-2574-F1DAFC96A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12885" cy="2275257"/>
          </a:xfrm>
          <a:prstGeom prst="rect">
            <a:avLst/>
          </a:prstGeom>
        </p:spPr>
      </p:pic>
      <p:pic>
        <p:nvPicPr>
          <p:cNvPr id="13" name="Picture 12" descr="A group of people sitting in a room with a large screen&#10;&#10;Description automatically generated with low confidence">
            <a:extLst>
              <a:ext uri="{FF2B5EF4-FFF2-40B4-BE49-F238E27FC236}">
                <a16:creationId xmlns:a16="http://schemas.microsoft.com/office/drawing/2014/main" id="{9DA38E88-DC17-A3D6-1B7B-13D10F69D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326183"/>
            <a:ext cx="3412885" cy="2278101"/>
          </a:xfrm>
          <a:prstGeom prst="rect">
            <a:avLst/>
          </a:prstGeom>
        </p:spPr>
      </p:pic>
      <p:pic>
        <p:nvPicPr>
          <p:cNvPr id="20" name="Picture 19" descr="A person sitting at a podium&#10;&#10;Description automatically generated with medium confidence">
            <a:extLst>
              <a:ext uri="{FF2B5EF4-FFF2-40B4-BE49-F238E27FC236}">
                <a16:creationId xmlns:a16="http://schemas.microsoft.com/office/drawing/2014/main" id="{521D9B66-7522-2E5D-3ADE-7DBCD7AF34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28285"/>
            <a:ext cx="3421919" cy="2284131"/>
          </a:xfrm>
          <a:prstGeom prst="rect">
            <a:avLst/>
          </a:prstGeom>
        </p:spPr>
      </p:pic>
    </p:spTree>
    <p:extLst>
      <p:ext uri="{BB962C8B-B14F-4D97-AF65-F5344CB8AC3E}">
        <p14:creationId xmlns:p14="http://schemas.microsoft.com/office/powerpoint/2010/main" val="4159828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C24CF87-C5B8-4240-8F07-341F1213956D}"/>
              </a:ext>
            </a:extLst>
          </p:cNvPr>
          <p:cNvSpPr>
            <a:spLocks noGrp="1"/>
          </p:cNvSpPr>
          <p:nvPr>
            <p:ph idx="1"/>
          </p:nvPr>
        </p:nvSpPr>
        <p:spPr>
          <a:xfrm>
            <a:off x="3541979" y="2004933"/>
            <a:ext cx="5445771" cy="2470729"/>
          </a:xfrm>
        </p:spPr>
        <p:txBody>
          <a:bodyPr vert="horz" lIns="91440" tIns="45720" rIns="91440" bIns="45720" rtlCol="0" anchor="t">
            <a:noAutofit/>
          </a:bodyPr>
          <a:lstStyle/>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sp>
        <p:nvSpPr>
          <p:cNvPr id="15" name="Title 1">
            <a:extLst>
              <a:ext uri="{FF2B5EF4-FFF2-40B4-BE49-F238E27FC236}">
                <a16:creationId xmlns:a16="http://schemas.microsoft.com/office/drawing/2014/main" id="{940A296E-62D2-43AA-874D-E3A3F71C5D4D}"/>
              </a:ext>
            </a:extLst>
          </p:cNvPr>
          <p:cNvSpPr txBox="1">
            <a:spLocks/>
          </p:cNvSpPr>
          <p:nvPr/>
        </p:nvSpPr>
        <p:spPr>
          <a:xfrm>
            <a:off x="3525014" y="350145"/>
            <a:ext cx="5792200" cy="648072"/>
          </a:xfrm>
          <a:prstGeom prst="rect">
            <a:avLst/>
          </a:prstGeom>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9600" b="1">
                <a:solidFill>
                  <a:srgbClr val="2C5697"/>
                </a:solidFill>
                <a:latin typeface="Greycliff CF Heavy"/>
                <a:ea typeface="Tahoma"/>
                <a:cs typeface="Tahoma"/>
              </a:rPr>
              <a:t>Sponsor the VIP cocktail hour</a:t>
            </a:r>
            <a:br>
              <a:rPr lang="en-AU" sz="9600" b="1">
                <a:solidFill>
                  <a:srgbClr val="2C5697"/>
                </a:solidFill>
                <a:latin typeface="Greycliff CF Heavy"/>
                <a:ea typeface="Tahoma"/>
                <a:cs typeface="Tahoma"/>
              </a:rPr>
            </a:br>
            <a:endParaRPr lang="en-NZ" sz="2400" b="1">
              <a:solidFill>
                <a:srgbClr val="2C5697"/>
              </a:solidFill>
              <a:latin typeface="Greycliff CF Heavy"/>
              <a:ea typeface="Tahoma"/>
              <a:cs typeface="Tahoma"/>
            </a:endParaRPr>
          </a:p>
        </p:txBody>
      </p:sp>
      <p:pic>
        <p:nvPicPr>
          <p:cNvPr id="2" name="Graphic 1">
            <a:extLst>
              <a:ext uri="{FF2B5EF4-FFF2-40B4-BE49-F238E27FC236}">
                <a16:creationId xmlns:a16="http://schemas.microsoft.com/office/drawing/2014/main" id="{07858916-F6FE-75F0-888E-F28EC52A91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0470" y="5934797"/>
            <a:ext cx="1890506" cy="754240"/>
          </a:xfrm>
          <a:prstGeom prst="rect">
            <a:avLst/>
          </a:prstGeom>
        </p:spPr>
      </p:pic>
      <p:sp>
        <p:nvSpPr>
          <p:cNvPr id="6" name="TextBox 5">
            <a:extLst>
              <a:ext uri="{FF2B5EF4-FFF2-40B4-BE49-F238E27FC236}">
                <a16:creationId xmlns:a16="http://schemas.microsoft.com/office/drawing/2014/main" id="{F2B86A36-F020-2B71-1111-620B44CF691C}"/>
              </a:ext>
            </a:extLst>
          </p:cNvPr>
          <p:cNvSpPr txBox="1"/>
          <p:nvPr/>
        </p:nvSpPr>
        <p:spPr>
          <a:xfrm>
            <a:off x="3795203" y="1135341"/>
            <a:ext cx="4660776" cy="5743111"/>
          </a:xfrm>
          <a:prstGeom prst="rect">
            <a:avLst/>
          </a:prstGeom>
          <a:noFill/>
        </p:spPr>
        <p:txBody>
          <a:bodyPr wrap="square">
            <a:spAutoFit/>
          </a:bodyPr>
          <a:lstStyle/>
          <a:p>
            <a:pPr marL="0" indent="0">
              <a:buNone/>
            </a:pPr>
            <a:r>
              <a:rPr lang="en-US" sz="1800" b="1" i="0" u="none" strike="noStrike" baseline="0">
                <a:solidFill>
                  <a:srgbClr val="000000"/>
                </a:solidFill>
                <a:latin typeface="+mj-lt"/>
              </a:rPr>
              <a:t>New to the 2022 event program bringing key delegates, sponsors and i3net Board together in a private setting. </a:t>
            </a:r>
            <a:br>
              <a:rPr lang="en-US" sz="1800" b="1" i="0" u="none" strike="noStrike" baseline="0">
                <a:solidFill>
                  <a:srgbClr val="000000"/>
                </a:solidFill>
                <a:latin typeface="+mj-lt"/>
              </a:rPr>
            </a:br>
            <a:br>
              <a:rPr lang="en-US" sz="1800" b="1" i="0" u="none" strike="noStrike" baseline="0">
                <a:solidFill>
                  <a:srgbClr val="000000"/>
                </a:solidFill>
                <a:latin typeface="+mj-lt"/>
              </a:rPr>
            </a:br>
            <a:r>
              <a:rPr lang="en-US" sz="1800" b="1" i="0" u="none" strike="noStrike" baseline="0">
                <a:solidFill>
                  <a:srgbClr val="000000"/>
                </a:solidFill>
                <a:latin typeface="+mj-lt"/>
              </a:rPr>
              <a:t>Benefits</a:t>
            </a:r>
          </a:p>
          <a:p>
            <a:pPr marL="285750" indent="-285750">
              <a:buFont typeface="Arial" panose="020B0604020202020204" pitchFamily="34" charset="0"/>
              <a:buChar char="•"/>
            </a:pPr>
            <a:r>
              <a:rPr lang="en-US" sz="1800" b="1" i="0" u="none" strike="noStrike" baseline="0">
                <a:latin typeface="+mj-lt"/>
              </a:rPr>
              <a:t>2 x conference registrations (includes tickets to </a:t>
            </a:r>
            <a:r>
              <a:rPr lang="en-US" sz="1800" b="1" i="0" u="none" strike="noStrike" baseline="0">
                <a:solidFill>
                  <a:srgbClr val="211D1E"/>
                </a:solidFill>
                <a:latin typeface="+mj-lt"/>
              </a:rPr>
              <a:t>VIP Cock</a:t>
            </a:r>
            <a:r>
              <a:rPr lang="en-US" sz="1800" b="1">
                <a:solidFill>
                  <a:srgbClr val="211D1E"/>
                </a:solidFill>
                <a:latin typeface="+mj-lt"/>
              </a:rPr>
              <a:t>tail hour, Conference Dinner and Breakfast event)</a:t>
            </a:r>
            <a:endParaRPr lang="en-US" b="1">
              <a:solidFill>
                <a:srgbClr val="211D1E"/>
              </a:solidFill>
              <a:latin typeface="+mj-lt"/>
            </a:endParaRPr>
          </a:p>
          <a:p>
            <a:pPr marL="285750" indent="-285750">
              <a:buFont typeface="Arial" panose="020B0604020202020204" pitchFamily="34" charset="0"/>
              <a:buChar char="•"/>
            </a:pPr>
            <a:r>
              <a:rPr lang="en-US" sz="1800" b="1" i="0" u="none" strike="noStrike" baseline="0">
                <a:solidFill>
                  <a:srgbClr val="211D1E"/>
                </a:solidFill>
                <a:latin typeface="+mj-lt"/>
              </a:rPr>
              <a:t>1 banner (to be supplied by sponsor) on stage during Dinner and Breakfast events (type and size of banner to be determined by </a:t>
            </a:r>
            <a:r>
              <a:rPr lang="en-US" sz="1800" b="1">
                <a:solidFill>
                  <a:srgbClr val="211D1E"/>
                </a:solidFill>
                <a:latin typeface="+mj-lt"/>
              </a:rPr>
              <a:t>i3net</a:t>
            </a:r>
            <a:r>
              <a:rPr lang="en-US" sz="1800" b="1" i="0" u="none" strike="noStrike" baseline="0">
                <a:solidFill>
                  <a:srgbClr val="211D1E"/>
                </a:solidFill>
                <a:latin typeface="+mj-lt"/>
              </a:rPr>
              <a:t>).</a:t>
            </a:r>
          </a:p>
          <a:p>
            <a:pPr marL="285750" indent="-285750">
              <a:buFont typeface="Arial" panose="020B0604020202020204" pitchFamily="34" charset="0"/>
              <a:buChar char="•"/>
            </a:pPr>
            <a:r>
              <a:rPr lang="en-US" sz="1800" b="1" i="0" u="none" strike="noStrike" baseline="0">
                <a:solidFill>
                  <a:srgbClr val="211D1E"/>
                </a:solidFill>
                <a:latin typeface="+mj-lt"/>
              </a:rPr>
              <a:t>Logo on holding slide prior to sessions</a:t>
            </a:r>
          </a:p>
          <a:p>
            <a:pPr marL="285750" indent="-285750">
              <a:buFont typeface="Arial" panose="020B0604020202020204" pitchFamily="34" charset="0"/>
              <a:buChar char="•"/>
            </a:pPr>
            <a:r>
              <a:rPr lang="en-US" sz="1800" b="1" i="0" u="none" strike="noStrike" baseline="0">
                <a:solidFill>
                  <a:srgbClr val="211D1E"/>
                </a:solidFill>
                <a:latin typeface="+mj-lt"/>
              </a:rPr>
              <a:t>Logo on inside cover of conference booklet</a:t>
            </a:r>
          </a:p>
          <a:p>
            <a:pPr marL="285750" indent="-285750">
              <a:buFont typeface="Arial" panose="020B0604020202020204" pitchFamily="34" charset="0"/>
              <a:buChar char="•"/>
            </a:pPr>
            <a:r>
              <a:rPr lang="en-US" sz="1800" b="1" i="0" u="none" strike="noStrike" baseline="0">
                <a:solidFill>
                  <a:srgbClr val="211D1E"/>
                </a:solidFill>
                <a:latin typeface="+mj-lt"/>
              </a:rPr>
              <a:t>Profile on conference website and printed program. </a:t>
            </a:r>
          </a:p>
          <a:p>
            <a:pPr marL="285750" indent="-285750">
              <a:buFont typeface="Arial" panose="020B0604020202020204" pitchFamily="34" charset="0"/>
              <a:buChar char="•"/>
            </a:pPr>
            <a:endParaRPr lang="en-US" b="1">
              <a:solidFill>
                <a:srgbClr val="211D1E"/>
              </a:solidFill>
              <a:latin typeface="+mj-lt"/>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211D1E"/>
                </a:solidFill>
                <a:effectLst/>
                <a:uLnTx/>
                <a:uFillTx/>
                <a:latin typeface="+mj-lt"/>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11D1E"/>
                </a:solidFill>
                <a:effectLst/>
                <a:uLnTx/>
                <a:uFillTx/>
                <a:latin typeface="+mj-lt"/>
                <a:ea typeface="Calibri" panose="020F0502020204030204" pitchFamily="34" charset="0"/>
              </a:rPr>
              <a:t>$3,000.</a:t>
            </a:r>
          </a:p>
          <a:p>
            <a:pPr marL="285750" indent="-285750">
              <a:buFont typeface="Arial" panose="020B0604020202020204" pitchFamily="34" charset="0"/>
              <a:buChar char="•"/>
            </a:pPr>
            <a:endParaRPr lang="en-US" sz="1800" b="1" i="0" u="none" strike="noStrike" baseline="0">
              <a:solidFill>
                <a:srgbClr val="211D1E"/>
              </a:solidFill>
              <a:latin typeface="+mj-lt"/>
            </a:endParaRPr>
          </a:p>
        </p:txBody>
      </p:sp>
      <p:pic>
        <p:nvPicPr>
          <p:cNvPr id="9" name="Picture 8" descr="A group of people talking&#10;&#10;Description automatically generated with medium confidence">
            <a:extLst>
              <a:ext uri="{FF2B5EF4-FFF2-40B4-BE49-F238E27FC236}">
                <a16:creationId xmlns:a16="http://schemas.microsoft.com/office/drawing/2014/main" id="{E1D12733-6409-6F8F-9902-0F708E165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067650" cy="2047656"/>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D7FC7DE2-4739-1D54-099A-1B527A81F4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66" y="4731217"/>
            <a:ext cx="3151784" cy="2103816"/>
          </a:xfrm>
          <a:prstGeom prst="rect">
            <a:avLst/>
          </a:prstGeom>
        </p:spPr>
      </p:pic>
      <p:pic>
        <p:nvPicPr>
          <p:cNvPr id="17" name="Picture 16" descr="Two people sitting at a table with drinks&#10;&#10;Description automatically generated with medium confidence">
            <a:extLst>
              <a:ext uri="{FF2B5EF4-FFF2-40B4-BE49-F238E27FC236}">
                <a16:creationId xmlns:a16="http://schemas.microsoft.com/office/drawing/2014/main" id="{062EEAD0-9143-177C-72BD-A4984619DC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366886"/>
            <a:ext cx="3067650" cy="2045100"/>
          </a:xfrm>
          <a:prstGeom prst="rect">
            <a:avLst/>
          </a:prstGeom>
        </p:spPr>
      </p:pic>
    </p:spTree>
    <p:extLst>
      <p:ext uri="{BB962C8B-B14F-4D97-AF65-F5344CB8AC3E}">
        <p14:creationId xmlns:p14="http://schemas.microsoft.com/office/powerpoint/2010/main" val="4261162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C24CF87-C5B8-4240-8F07-341F1213956D}"/>
              </a:ext>
            </a:extLst>
          </p:cNvPr>
          <p:cNvSpPr>
            <a:spLocks noGrp="1"/>
          </p:cNvSpPr>
          <p:nvPr>
            <p:ph idx="1"/>
          </p:nvPr>
        </p:nvSpPr>
        <p:spPr>
          <a:xfrm>
            <a:off x="3541979" y="2004933"/>
            <a:ext cx="5445771" cy="2470729"/>
          </a:xfrm>
        </p:spPr>
        <p:txBody>
          <a:bodyPr vert="horz" lIns="91440" tIns="45720" rIns="91440" bIns="45720" rtlCol="0" anchor="t">
            <a:noAutofit/>
          </a:bodyPr>
          <a:lstStyle/>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sp>
        <p:nvSpPr>
          <p:cNvPr id="15" name="Title 1">
            <a:extLst>
              <a:ext uri="{FF2B5EF4-FFF2-40B4-BE49-F238E27FC236}">
                <a16:creationId xmlns:a16="http://schemas.microsoft.com/office/drawing/2014/main" id="{940A296E-62D2-43AA-874D-E3A3F71C5D4D}"/>
              </a:ext>
            </a:extLst>
          </p:cNvPr>
          <p:cNvSpPr txBox="1">
            <a:spLocks/>
          </p:cNvSpPr>
          <p:nvPr/>
        </p:nvSpPr>
        <p:spPr>
          <a:xfrm>
            <a:off x="3525014" y="350145"/>
            <a:ext cx="5792200" cy="648072"/>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9600" b="1">
                <a:solidFill>
                  <a:srgbClr val="2C5697"/>
                </a:solidFill>
                <a:latin typeface="Greycliff CF Heavy"/>
                <a:ea typeface="Tahoma"/>
                <a:cs typeface="Tahoma"/>
              </a:rPr>
              <a:t>Sponsor the Speed Networking Session</a:t>
            </a:r>
            <a:endParaRPr lang="en-NZ" sz="2400" b="1">
              <a:solidFill>
                <a:srgbClr val="2C5697"/>
              </a:solidFill>
              <a:latin typeface="Greycliff CF Heavy"/>
              <a:ea typeface="Tahoma"/>
              <a:cs typeface="Tahoma"/>
            </a:endParaRPr>
          </a:p>
        </p:txBody>
      </p:sp>
      <p:pic>
        <p:nvPicPr>
          <p:cNvPr id="2" name="Graphic 1">
            <a:extLst>
              <a:ext uri="{FF2B5EF4-FFF2-40B4-BE49-F238E27FC236}">
                <a16:creationId xmlns:a16="http://schemas.microsoft.com/office/drawing/2014/main" id="{07858916-F6FE-75F0-888E-F28EC52A91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0470" y="5934797"/>
            <a:ext cx="1890506" cy="754240"/>
          </a:xfrm>
          <a:prstGeom prst="rect">
            <a:avLst/>
          </a:prstGeom>
        </p:spPr>
      </p:pic>
      <p:sp>
        <p:nvSpPr>
          <p:cNvPr id="4" name="TextBox 3">
            <a:extLst>
              <a:ext uri="{FF2B5EF4-FFF2-40B4-BE49-F238E27FC236}">
                <a16:creationId xmlns:a16="http://schemas.microsoft.com/office/drawing/2014/main" id="{41FBFBBF-C666-C1D6-169D-04096B4CE464}"/>
              </a:ext>
            </a:extLst>
          </p:cNvPr>
          <p:cNvSpPr txBox="1"/>
          <p:nvPr/>
        </p:nvSpPr>
        <p:spPr>
          <a:xfrm>
            <a:off x="3795203" y="1135341"/>
            <a:ext cx="4660776" cy="5466112"/>
          </a:xfrm>
          <a:prstGeom prst="rect">
            <a:avLst/>
          </a:prstGeom>
          <a:noFill/>
        </p:spPr>
        <p:txBody>
          <a:bodyPr wrap="square">
            <a:spAutoFit/>
          </a:bodyPr>
          <a:lstStyle/>
          <a:p>
            <a:pPr marL="0" indent="0">
              <a:buNone/>
            </a:pPr>
            <a:r>
              <a:rPr lang="en-US" sz="1800" b="1" i="0" u="none" strike="noStrike" baseline="0">
                <a:solidFill>
                  <a:srgbClr val="000000"/>
                </a:solidFill>
                <a:latin typeface="+mj-lt"/>
              </a:rPr>
              <a:t>New to the 2022 event program </a:t>
            </a:r>
            <a:r>
              <a:rPr lang="en-US" b="1">
                <a:solidFill>
                  <a:srgbClr val="000000"/>
                </a:solidFill>
                <a:latin typeface="+mj-lt"/>
              </a:rPr>
              <a:t>connecting </a:t>
            </a:r>
            <a:r>
              <a:rPr lang="en-US" sz="1800" b="1" i="0" u="none" strike="noStrike" baseline="0">
                <a:solidFill>
                  <a:srgbClr val="000000"/>
                </a:solidFill>
                <a:latin typeface="+mj-lt"/>
              </a:rPr>
              <a:t>key delegates and i3net members together </a:t>
            </a:r>
            <a:br>
              <a:rPr lang="en-US" sz="1800" b="1" i="0" u="none" strike="noStrike" baseline="0">
                <a:solidFill>
                  <a:srgbClr val="000000"/>
                </a:solidFill>
                <a:latin typeface="+mj-lt"/>
              </a:rPr>
            </a:br>
            <a:br>
              <a:rPr lang="en-US" sz="1800" b="1" i="0" u="none" strike="noStrike" baseline="0">
                <a:solidFill>
                  <a:srgbClr val="000000"/>
                </a:solidFill>
                <a:latin typeface="+mj-lt"/>
              </a:rPr>
            </a:br>
            <a:r>
              <a:rPr lang="en-US" sz="1800" b="1" i="0" u="none" strike="noStrike" baseline="0">
                <a:solidFill>
                  <a:srgbClr val="000000"/>
                </a:solidFill>
                <a:latin typeface="+mj-lt"/>
              </a:rPr>
              <a:t>Benefits</a:t>
            </a:r>
          </a:p>
          <a:p>
            <a:pPr marL="285750" indent="-285750">
              <a:buFont typeface="Arial" panose="020B0604020202020204" pitchFamily="34" charset="0"/>
              <a:buChar char="•"/>
            </a:pPr>
            <a:r>
              <a:rPr lang="en-US" sz="1800" b="1" i="0" u="none" strike="noStrike" baseline="0">
                <a:latin typeface="+mj-lt"/>
              </a:rPr>
              <a:t>2 x conference registrations (includes tickets to </a:t>
            </a:r>
            <a:r>
              <a:rPr lang="en-US" sz="1800" b="1" i="0" u="none" strike="noStrike" baseline="0">
                <a:solidFill>
                  <a:srgbClr val="211D1E"/>
                </a:solidFill>
                <a:latin typeface="+mj-lt"/>
              </a:rPr>
              <a:t>VIP Cock</a:t>
            </a:r>
            <a:r>
              <a:rPr lang="en-US" sz="1800" b="1">
                <a:solidFill>
                  <a:srgbClr val="211D1E"/>
                </a:solidFill>
                <a:latin typeface="+mj-lt"/>
              </a:rPr>
              <a:t>tail hour, Conference Dinner and Breakfast event)</a:t>
            </a:r>
            <a:endParaRPr lang="en-US" b="1">
              <a:solidFill>
                <a:srgbClr val="211D1E"/>
              </a:solidFill>
              <a:latin typeface="+mj-lt"/>
            </a:endParaRPr>
          </a:p>
          <a:p>
            <a:pPr marL="285750" indent="-285750">
              <a:buFont typeface="Arial" panose="020B0604020202020204" pitchFamily="34" charset="0"/>
              <a:buChar char="•"/>
            </a:pPr>
            <a:r>
              <a:rPr lang="en-US" sz="1800" b="1" i="0" u="none" strike="noStrike" baseline="0">
                <a:solidFill>
                  <a:srgbClr val="211D1E"/>
                </a:solidFill>
                <a:latin typeface="+mj-lt"/>
              </a:rPr>
              <a:t>1 banner (to be supplied by sponsor) on stage during Dinner and Breakfast events (type and size of banner to be determined by </a:t>
            </a:r>
            <a:r>
              <a:rPr lang="en-US" sz="1800" b="1">
                <a:solidFill>
                  <a:srgbClr val="211D1E"/>
                </a:solidFill>
                <a:latin typeface="+mj-lt"/>
              </a:rPr>
              <a:t>i3net</a:t>
            </a:r>
            <a:r>
              <a:rPr lang="en-US" sz="1800" b="1" i="0" u="none" strike="noStrike" baseline="0">
                <a:solidFill>
                  <a:srgbClr val="211D1E"/>
                </a:solidFill>
                <a:latin typeface="+mj-lt"/>
              </a:rPr>
              <a:t>).</a:t>
            </a:r>
          </a:p>
          <a:p>
            <a:pPr marL="285750" indent="-285750">
              <a:buFont typeface="Arial" panose="020B0604020202020204" pitchFamily="34" charset="0"/>
              <a:buChar char="•"/>
            </a:pPr>
            <a:r>
              <a:rPr lang="en-US" sz="1800" b="1" i="0" u="none" strike="noStrike" baseline="0">
                <a:solidFill>
                  <a:srgbClr val="211D1E"/>
                </a:solidFill>
                <a:latin typeface="+mj-lt"/>
              </a:rPr>
              <a:t>Logo on holding slide prior to sessions</a:t>
            </a:r>
          </a:p>
          <a:p>
            <a:pPr marL="285750" indent="-285750">
              <a:buFont typeface="Arial" panose="020B0604020202020204" pitchFamily="34" charset="0"/>
              <a:buChar char="•"/>
            </a:pPr>
            <a:r>
              <a:rPr lang="en-US" sz="1800" b="1" i="0" u="none" strike="noStrike" baseline="0">
                <a:solidFill>
                  <a:srgbClr val="211D1E"/>
                </a:solidFill>
                <a:latin typeface="+mj-lt"/>
              </a:rPr>
              <a:t>Logo on inside cover of conference booklet</a:t>
            </a:r>
          </a:p>
          <a:p>
            <a:pPr marL="285750" indent="-285750">
              <a:buFont typeface="Arial" panose="020B0604020202020204" pitchFamily="34" charset="0"/>
              <a:buChar char="•"/>
            </a:pPr>
            <a:r>
              <a:rPr lang="en-US" sz="1800" b="1" i="0" u="none" strike="noStrike" baseline="0">
                <a:solidFill>
                  <a:srgbClr val="211D1E"/>
                </a:solidFill>
                <a:latin typeface="+mj-lt"/>
              </a:rPr>
              <a:t>Profile on conference website and printed program. </a:t>
            </a:r>
          </a:p>
          <a:p>
            <a:pPr marL="285750" indent="-285750">
              <a:buFont typeface="Arial" panose="020B0604020202020204" pitchFamily="34" charset="0"/>
              <a:buChar char="•"/>
            </a:pPr>
            <a:endParaRPr lang="en-US" b="1">
              <a:solidFill>
                <a:srgbClr val="211D1E"/>
              </a:solidFill>
              <a:latin typeface="+mj-lt"/>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211D1E"/>
                </a:solidFill>
                <a:effectLst/>
                <a:uLnTx/>
                <a:uFillTx/>
                <a:latin typeface="+mj-lt"/>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11D1E"/>
                </a:solidFill>
                <a:effectLst/>
                <a:uLnTx/>
                <a:uFillTx/>
                <a:latin typeface="+mj-lt"/>
                <a:ea typeface="Calibri" panose="020F0502020204030204" pitchFamily="34" charset="0"/>
              </a:rPr>
              <a:t>$3,000.</a:t>
            </a:r>
          </a:p>
          <a:p>
            <a:pPr marL="285750" indent="-285750">
              <a:buFont typeface="Arial" panose="020B0604020202020204" pitchFamily="34" charset="0"/>
              <a:buChar char="•"/>
            </a:pPr>
            <a:endParaRPr lang="en-US" sz="1800" b="1" i="0" u="none" strike="noStrike" baseline="0">
              <a:solidFill>
                <a:srgbClr val="211D1E"/>
              </a:solidFill>
              <a:latin typeface="+mj-lt"/>
            </a:endParaRPr>
          </a:p>
        </p:txBody>
      </p:sp>
      <p:pic>
        <p:nvPicPr>
          <p:cNvPr id="11" name="Picture 10" descr="Two people sitting at a table with a bottle of wine&#10;&#10;Description automatically generated with low confidence">
            <a:extLst>
              <a:ext uri="{FF2B5EF4-FFF2-40B4-BE49-F238E27FC236}">
                <a16:creationId xmlns:a16="http://schemas.microsoft.com/office/drawing/2014/main" id="{A4E2E451-8039-8C1F-6AF2-C1B221E4F9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36" y="4651821"/>
            <a:ext cx="3350816" cy="2236669"/>
          </a:xfrm>
          <a:prstGeom prst="rect">
            <a:avLst/>
          </a:prstGeom>
        </p:spPr>
      </p:pic>
      <p:pic>
        <p:nvPicPr>
          <p:cNvPr id="13" name="Picture 12" descr="A group of people in a room&#10;&#10;Description automatically generated with medium confidence">
            <a:extLst>
              <a:ext uri="{FF2B5EF4-FFF2-40B4-BE49-F238E27FC236}">
                <a16:creationId xmlns:a16="http://schemas.microsoft.com/office/drawing/2014/main" id="{6F62D861-77D8-7B23-F14D-6B0B37445B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135"/>
            <a:ext cx="3379053" cy="2252702"/>
          </a:xfrm>
          <a:prstGeom prst="rect">
            <a:avLst/>
          </a:prstGeom>
        </p:spPr>
      </p:pic>
      <p:pic>
        <p:nvPicPr>
          <p:cNvPr id="16" name="Picture 15" descr="A picture containing person, ceiling, indoor, person&#10;&#10;Description automatically generated">
            <a:extLst>
              <a:ext uri="{FF2B5EF4-FFF2-40B4-BE49-F238E27FC236}">
                <a16:creationId xmlns:a16="http://schemas.microsoft.com/office/drawing/2014/main" id="{0147ABC1-2A13-ABDB-D605-B3D01706FC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36" y="2345494"/>
            <a:ext cx="3350817" cy="2236670"/>
          </a:xfrm>
          <a:prstGeom prst="rect">
            <a:avLst/>
          </a:prstGeom>
        </p:spPr>
      </p:pic>
    </p:spTree>
    <p:extLst>
      <p:ext uri="{BB962C8B-B14F-4D97-AF65-F5344CB8AC3E}">
        <p14:creationId xmlns:p14="http://schemas.microsoft.com/office/powerpoint/2010/main" val="2256166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C24CF87-C5B8-4240-8F07-341F1213956D}"/>
              </a:ext>
            </a:extLst>
          </p:cNvPr>
          <p:cNvSpPr>
            <a:spLocks noGrp="1"/>
          </p:cNvSpPr>
          <p:nvPr>
            <p:ph idx="1"/>
          </p:nvPr>
        </p:nvSpPr>
        <p:spPr>
          <a:xfrm>
            <a:off x="3541979" y="2004933"/>
            <a:ext cx="5445771" cy="2470729"/>
          </a:xfrm>
        </p:spPr>
        <p:txBody>
          <a:bodyPr vert="horz" lIns="91440" tIns="45720" rIns="91440" bIns="45720" rtlCol="0" anchor="t">
            <a:noAutofit/>
          </a:bodyPr>
          <a:lstStyle/>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sp>
        <p:nvSpPr>
          <p:cNvPr id="15" name="Title 1">
            <a:extLst>
              <a:ext uri="{FF2B5EF4-FFF2-40B4-BE49-F238E27FC236}">
                <a16:creationId xmlns:a16="http://schemas.microsoft.com/office/drawing/2014/main" id="{940A296E-62D2-43AA-874D-E3A3F71C5D4D}"/>
              </a:ext>
            </a:extLst>
          </p:cNvPr>
          <p:cNvSpPr txBox="1">
            <a:spLocks/>
          </p:cNvSpPr>
          <p:nvPr/>
        </p:nvSpPr>
        <p:spPr>
          <a:xfrm>
            <a:off x="3525014" y="350145"/>
            <a:ext cx="5792200" cy="648072"/>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9600" b="1">
                <a:solidFill>
                  <a:srgbClr val="2C5697"/>
                </a:solidFill>
                <a:latin typeface="Greycliff CF Heavy"/>
                <a:ea typeface="Tahoma"/>
                <a:cs typeface="Tahoma"/>
              </a:rPr>
              <a:t>Secure your Table Dinner and Breakfast!</a:t>
            </a:r>
            <a:endParaRPr lang="en-NZ" sz="2400" b="1">
              <a:solidFill>
                <a:srgbClr val="2C5697"/>
              </a:solidFill>
              <a:latin typeface="Greycliff CF Heavy"/>
              <a:ea typeface="Tahoma"/>
              <a:cs typeface="Tahoma"/>
            </a:endParaRPr>
          </a:p>
        </p:txBody>
      </p:sp>
      <p:pic>
        <p:nvPicPr>
          <p:cNvPr id="2" name="Graphic 1">
            <a:extLst>
              <a:ext uri="{FF2B5EF4-FFF2-40B4-BE49-F238E27FC236}">
                <a16:creationId xmlns:a16="http://schemas.microsoft.com/office/drawing/2014/main" id="{395C478E-6720-D954-7159-100C3ACD21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0470" y="5934797"/>
            <a:ext cx="1890506" cy="754240"/>
          </a:xfrm>
          <a:prstGeom prst="rect">
            <a:avLst/>
          </a:prstGeom>
        </p:spPr>
      </p:pic>
      <p:pic>
        <p:nvPicPr>
          <p:cNvPr id="6" name="Picture 5" descr="A large group of people sitting at tables&#10;&#10;Description automatically generated with medium confidence">
            <a:extLst>
              <a:ext uri="{FF2B5EF4-FFF2-40B4-BE49-F238E27FC236}">
                <a16:creationId xmlns:a16="http://schemas.microsoft.com/office/drawing/2014/main" id="{151E2D3C-83FB-A554-FC0B-B7635925F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707"/>
            <a:ext cx="3338005" cy="2228118"/>
          </a:xfrm>
          <a:prstGeom prst="rect">
            <a:avLst/>
          </a:prstGeom>
        </p:spPr>
      </p:pic>
      <p:pic>
        <p:nvPicPr>
          <p:cNvPr id="9" name="Picture 8" descr="A group of people sitting at a table looking at a screen&#10;&#10;Description automatically generated with low confidence">
            <a:extLst>
              <a:ext uri="{FF2B5EF4-FFF2-40B4-BE49-F238E27FC236}">
                <a16:creationId xmlns:a16="http://schemas.microsoft.com/office/drawing/2014/main" id="{A62655A3-3A68-925F-8A8D-21929F506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46058"/>
            <a:ext cx="3338005" cy="2228118"/>
          </a:xfrm>
          <a:prstGeom prst="rect">
            <a:avLst/>
          </a:prstGeom>
        </p:spPr>
      </p:pic>
      <p:pic>
        <p:nvPicPr>
          <p:cNvPr id="12" name="Picture 11" descr="A group of people sitting in a room with large screens&#10;&#10;Description automatically generated with low confidence">
            <a:extLst>
              <a:ext uri="{FF2B5EF4-FFF2-40B4-BE49-F238E27FC236}">
                <a16:creationId xmlns:a16="http://schemas.microsoft.com/office/drawing/2014/main" id="{D8C1C187-A7DC-F9AB-55ED-E8C43710EF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45274"/>
            <a:ext cx="3338005" cy="2228118"/>
          </a:xfrm>
          <a:prstGeom prst="rect">
            <a:avLst/>
          </a:prstGeom>
        </p:spPr>
      </p:pic>
      <p:sp>
        <p:nvSpPr>
          <p:cNvPr id="13" name="TextBox 12">
            <a:extLst>
              <a:ext uri="{FF2B5EF4-FFF2-40B4-BE49-F238E27FC236}">
                <a16:creationId xmlns:a16="http://schemas.microsoft.com/office/drawing/2014/main" id="{4AE68390-DE9A-C7FB-2FE0-6E0614AF4425}"/>
              </a:ext>
            </a:extLst>
          </p:cNvPr>
          <p:cNvSpPr txBox="1"/>
          <p:nvPr/>
        </p:nvSpPr>
        <p:spPr>
          <a:xfrm>
            <a:off x="3795203" y="1135341"/>
            <a:ext cx="4660776" cy="4358116"/>
          </a:xfrm>
          <a:prstGeom prst="rect">
            <a:avLst/>
          </a:prstGeom>
          <a:noFill/>
        </p:spPr>
        <p:txBody>
          <a:bodyPr wrap="square">
            <a:spAutoFit/>
          </a:bodyPr>
          <a:lstStyle/>
          <a:p>
            <a:pPr marL="0" indent="0">
              <a:buNone/>
            </a:pPr>
            <a:r>
              <a:rPr lang="en-US" sz="1800" b="1" i="0" u="none" strike="noStrike" baseline="0">
                <a:solidFill>
                  <a:srgbClr val="000000"/>
                </a:solidFill>
                <a:latin typeface="+mj-lt"/>
              </a:rPr>
              <a:t>Get in early and book a company table!</a:t>
            </a:r>
            <a:br>
              <a:rPr lang="en-US" sz="1800" b="1" i="0" u="none" strike="noStrike" baseline="0">
                <a:solidFill>
                  <a:srgbClr val="000000"/>
                </a:solidFill>
                <a:latin typeface="+mj-lt"/>
              </a:rPr>
            </a:br>
            <a:br>
              <a:rPr lang="en-US" sz="1800" b="1" i="0" u="none" strike="noStrike" baseline="0">
                <a:solidFill>
                  <a:srgbClr val="000000"/>
                </a:solidFill>
                <a:latin typeface="+mj-lt"/>
              </a:rPr>
            </a:br>
            <a:r>
              <a:rPr lang="en-US" sz="1800" b="1" i="0" u="none" strike="noStrike" baseline="0">
                <a:solidFill>
                  <a:srgbClr val="000000"/>
                </a:solidFill>
                <a:latin typeface="+mj-lt"/>
              </a:rPr>
              <a:t>Benefits</a:t>
            </a:r>
          </a:p>
          <a:p>
            <a:pPr marL="285750" indent="-285750">
              <a:buFont typeface="Arial" panose="020B0604020202020204" pitchFamily="34" charset="0"/>
              <a:buChar char="•"/>
            </a:pPr>
            <a:r>
              <a:rPr lang="en-US" b="1">
                <a:latin typeface="+mj-lt"/>
              </a:rPr>
              <a:t>10</a:t>
            </a:r>
            <a:r>
              <a:rPr lang="en-US" sz="1800" b="1" i="0" u="none" strike="noStrike" baseline="0">
                <a:latin typeface="+mj-lt"/>
              </a:rPr>
              <a:t> x dinner registrations </a:t>
            </a:r>
          </a:p>
          <a:p>
            <a:pPr marL="285750" indent="-285750">
              <a:buFont typeface="Arial" panose="020B0604020202020204" pitchFamily="34" charset="0"/>
              <a:buChar char="•"/>
            </a:pPr>
            <a:r>
              <a:rPr lang="en-US" b="1">
                <a:latin typeface="+mj-lt"/>
              </a:rPr>
              <a:t>10 x breakfast  </a:t>
            </a:r>
            <a:r>
              <a:rPr lang="en-US" sz="1800" b="1" i="0" u="none" strike="noStrike" baseline="0">
                <a:latin typeface="+mj-lt"/>
              </a:rPr>
              <a:t>registrations </a:t>
            </a:r>
          </a:p>
          <a:p>
            <a:pPr marL="285750" indent="-285750">
              <a:buFont typeface="Arial" panose="020B0604020202020204" pitchFamily="34" charset="0"/>
              <a:buChar char="•"/>
            </a:pPr>
            <a:r>
              <a:rPr lang="en-US" sz="1800" b="1" i="0" u="none" strike="noStrike" baseline="0">
                <a:solidFill>
                  <a:srgbClr val="211D1E"/>
                </a:solidFill>
                <a:latin typeface="+mj-lt"/>
              </a:rPr>
              <a:t>1 banner (to be supplied by sponsor) on stage during Dinner and Breakfast events (type and size of banner to be determined by </a:t>
            </a:r>
            <a:r>
              <a:rPr lang="en-US" sz="1800" b="1">
                <a:solidFill>
                  <a:srgbClr val="211D1E"/>
                </a:solidFill>
                <a:latin typeface="+mj-lt"/>
              </a:rPr>
              <a:t>i3net</a:t>
            </a:r>
            <a:r>
              <a:rPr lang="en-US" sz="1800" b="1" i="0" u="none" strike="noStrike" baseline="0">
                <a:solidFill>
                  <a:srgbClr val="211D1E"/>
                </a:solidFill>
                <a:latin typeface="+mj-lt"/>
              </a:rPr>
              <a:t>).</a:t>
            </a:r>
          </a:p>
          <a:p>
            <a:endParaRPr lang="en-US" sz="1800" b="1">
              <a:solidFill>
                <a:srgbClr val="211D1E"/>
              </a:solidFill>
              <a:latin typeface="+mj-lt"/>
            </a:endParaRPr>
          </a:p>
          <a:p>
            <a:pPr marL="285750" indent="-285750">
              <a:buFont typeface="Arial" panose="020B0604020202020204" pitchFamily="34" charset="0"/>
              <a:buChar char="•"/>
            </a:pPr>
            <a:r>
              <a:rPr lang="en-US" b="1">
                <a:solidFill>
                  <a:srgbClr val="211D1E"/>
                </a:solidFill>
                <a:latin typeface="+mj-lt"/>
              </a:rPr>
              <a:t>BONUS: </a:t>
            </a:r>
            <a:r>
              <a:rPr lang="en-US" sz="1800" b="1">
                <a:solidFill>
                  <a:srgbClr val="211D1E"/>
                </a:solidFill>
                <a:latin typeface="+mj-lt"/>
              </a:rPr>
              <a:t>2 x tickets to VIP Cocktail Hour</a:t>
            </a:r>
            <a:endParaRPr lang="en-US" b="1">
              <a:solidFill>
                <a:srgbClr val="211D1E"/>
              </a:solidFill>
              <a:latin typeface="+mj-lt"/>
            </a:endParaRPr>
          </a:p>
          <a:p>
            <a:pPr marL="285750" indent="-285750">
              <a:buFont typeface="Arial" panose="020B0604020202020204" pitchFamily="34" charset="0"/>
              <a:buChar char="•"/>
            </a:pPr>
            <a:endParaRPr lang="en-US" b="1">
              <a:solidFill>
                <a:srgbClr val="211D1E"/>
              </a:solidFill>
              <a:latin typeface="+mj-lt"/>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211D1E"/>
                </a:solidFill>
                <a:effectLst/>
                <a:uLnTx/>
                <a:uFillTx/>
                <a:latin typeface="+mj-lt"/>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11D1E"/>
                </a:solidFill>
                <a:effectLst/>
                <a:uLnTx/>
                <a:uFillTx/>
                <a:latin typeface="+mj-lt"/>
                <a:ea typeface="Calibri" panose="020F0502020204030204" pitchFamily="34" charset="0"/>
              </a:rPr>
              <a:t>$2,200.</a:t>
            </a:r>
          </a:p>
          <a:p>
            <a:pPr marL="285750" indent="-285750">
              <a:buFont typeface="Arial" panose="020B0604020202020204" pitchFamily="34" charset="0"/>
              <a:buChar char="•"/>
            </a:pPr>
            <a:endParaRPr lang="en-US" sz="1800" b="1" i="0" u="none" strike="noStrike" baseline="0">
              <a:solidFill>
                <a:srgbClr val="211D1E"/>
              </a:solidFill>
              <a:latin typeface="+mj-lt"/>
            </a:endParaRPr>
          </a:p>
        </p:txBody>
      </p:sp>
    </p:spTree>
    <p:extLst>
      <p:ext uri="{BB962C8B-B14F-4D97-AF65-F5344CB8AC3E}">
        <p14:creationId xmlns:p14="http://schemas.microsoft.com/office/powerpoint/2010/main" val="3749975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717" y="289427"/>
            <a:ext cx="6042507" cy="648072"/>
          </a:xfrm>
        </p:spPr>
        <p:txBody>
          <a:bodyPr>
            <a:normAutofit fontScale="90000"/>
          </a:bodyPr>
          <a:lstStyle/>
          <a:p>
            <a:pPr algn="l"/>
            <a:r>
              <a:rPr lang="en-NZ" sz="2400" b="1">
                <a:solidFill>
                  <a:srgbClr val="2C5697"/>
                </a:solidFill>
                <a:latin typeface="Greycliff CF Heavy"/>
                <a:ea typeface="Tahoma"/>
                <a:cs typeface="Tahoma"/>
              </a:rPr>
              <a:t>Why be a part of the Illawarra Industry Showcase?</a:t>
            </a:r>
          </a:p>
        </p:txBody>
      </p:sp>
      <p:sp>
        <p:nvSpPr>
          <p:cNvPr id="3" name="Content Placeholder 2"/>
          <p:cNvSpPr>
            <a:spLocks noGrp="1"/>
          </p:cNvSpPr>
          <p:nvPr>
            <p:ph idx="1"/>
          </p:nvPr>
        </p:nvSpPr>
        <p:spPr>
          <a:xfrm>
            <a:off x="455478" y="1006327"/>
            <a:ext cx="5167770" cy="4612116"/>
          </a:xfrm>
        </p:spPr>
        <p:txBody>
          <a:bodyPr vert="horz" lIns="91440" tIns="45720" rIns="91440" bIns="45720" rtlCol="0" anchor="t">
            <a:noAutofit/>
          </a:bodyPr>
          <a:lstStyle/>
          <a:p>
            <a:pPr marL="0" indent="0">
              <a:buNone/>
            </a:pPr>
            <a:r>
              <a:rPr lang="en-AU" sz="1800">
                <a:solidFill>
                  <a:srgbClr val="000000"/>
                </a:solidFill>
                <a:latin typeface="Calibri" panose="020F0502020204030204" pitchFamily="34" charset="0"/>
                <a:ea typeface="Calibri" panose="020F0502020204030204" pitchFamily="34" charset="0"/>
              </a:rPr>
              <a:t>“T</a:t>
            </a:r>
            <a:r>
              <a:rPr lang="en-AU" sz="1800">
                <a:solidFill>
                  <a:srgbClr val="000000"/>
                </a:solidFill>
                <a:effectLst/>
                <a:latin typeface="Calibri" panose="020F0502020204030204" pitchFamily="34" charset="0"/>
                <a:ea typeface="Calibri" panose="020F0502020204030204" pitchFamily="34" charset="0"/>
              </a:rPr>
              <a:t>he Showcase </a:t>
            </a:r>
            <a:r>
              <a:rPr lang="en-AU" sz="1800" i="1">
                <a:solidFill>
                  <a:srgbClr val="000000"/>
                </a:solidFill>
                <a:effectLst/>
                <a:latin typeface="Calibri" panose="020F0502020204030204" pitchFamily="34" charset="0"/>
                <a:ea typeface="Calibri" panose="020F0502020204030204" pitchFamily="34" charset="0"/>
              </a:rPr>
              <a:t>is</a:t>
            </a:r>
            <a:r>
              <a:rPr lang="en-AU" sz="1800">
                <a:solidFill>
                  <a:srgbClr val="000000"/>
                </a:solidFill>
                <a:effectLst/>
                <a:latin typeface="Calibri" panose="020F0502020204030204" pitchFamily="34" charset="0"/>
                <a:ea typeface="Calibri" panose="020F0502020204030204" pitchFamily="34" charset="0"/>
              </a:rPr>
              <a:t> the premier Illawarra networking event for industry-based companies.</a:t>
            </a:r>
            <a:br>
              <a:rPr lang="en-AU" sz="1800">
                <a:solidFill>
                  <a:srgbClr val="000000"/>
                </a:solidFill>
                <a:effectLst/>
                <a:latin typeface="Calibri" panose="020F0502020204030204" pitchFamily="34" charset="0"/>
                <a:ea typeface="Calibri" panose="020F0502020204030204" pitchFamily="34" charset="0"/>
              </a:rPr>
            </a:br>
            <a:br>
              <a:rPr lang="en-AU" sz="1800">
                <a:solidFill>
                  <a:srgbClr val="000000"/>
                </a:solidFill>
                <a:effectLst/>
                <a:latin typeface="Calibri" panose="020F0502020204030204" pitchFamily="34" charset="0"/>
                <a:ea typeface="Calibri" panose="020F0502020204030204" pitchFamily="34" charset="0"/>
              </a:rPr>
            </a:br>
            <a:r>
              <a:rPr lang="en-AU" sz="1800">
                <a:solidFill>
                  <a:srgbClr val="000000"/>
                </a:solidFill>
                <a:effectLst/>
                <a:latin typeface="Calibri" panose="020F0502020204030204" pitchFamily="34" charset="0"/>
                <a:ea typeface="Calibri" panose="020F0502020204030204" pitchFamily="34" charset="0"/>
              </a:rPr>
              <a:t>You know what it’s like when you’re so busy working in the business you never seem to find the time to look for new markets, connect with new people or retain those key relationships? Well at i3net we resolve this by holding the Showcase.</a:t>
            </a:r>
            <a:br>
              <a:rPr lang="en-AU" sz="1800">
                <a:solidFill>
                  <a:srgbClr val="000000"/>
                </a:solidFill>
                <a:effectLst/>
                <a:latin typeface="Calibri" panose="020F0502020204030204" pitchFamily="34" charset="0"/>
                <a:ea typeface="Calibri" panose="020F0502020204030204" pitchFamily="34" charset="0"/>
              </a:rPr>
            </a:br>
            <a:br>
              <a:rPr lang="en-AU" sz="1800">
                <a:solidFill>
                  <a:srgbClr val="000000"/>
                </a:solidFill>
                <a:effectLst/>
                <a:latin typeface="Calibri" panose="020F0502020204030204" pitchFamily="34" charset="0"/>
                <a:ea typeface="Calibri" panose="020F0502020204030204" pitchFamily="34" charset="0"/>
              </a:rPr>
            </a:br>
            <a:r>
              <a:rPr lang="en-AU" sz="1800">
                <a:solidFill>
                  <a:srgbClr val="000000"/>
                </a:solidFill>
                <a:effectLst/>
                <a:latin typeface="Calibri" panose="020F0502020204030204" pitchFamily="34" charset="0"/>
                <a:ea typeface="Calibri" panose="020F0502020204030204" pitchFamily="34" charset="0"/>
              </a:rPr>
              <a:t>At the event real business opportunities are presented, we introduce you to the right people and give you plenty of time to re-connect with old &amp; new contacts.</a:t>
            </a:r>
            <a:br>
              <a:rPr lang="en-AU" sz="1800">
                <a:solidFill>
                  <a:srgbClr val="000000"/>
                </a:solidFill>
                <a:effectLst/>
                <a:latin typeface="Calibri" panose="020F0502020204030204" pitchFamily="34" charset="0"/>
                <a:ea typeface="Calibri" panose="020F0502020204030204" pitchFamily="34" charset="0"/>
              </a:rPr>
            </a:br>
            <a:br>
              <a:rPr lang="en-AU" sz="1800">
                <a:solidFill>
                  <a:srgbClr val="000000"/>
                </a:solidFill>
                <a:effectLst/>
                <a:latin typeface="Calibri" panose="020F0502020204030204" pitchFamily="34" charset="0"/>
                <a:ea typeface="Calibri" panose="020F0502020204030204" pitchFamily="34" charset="0"/>
              </a:rPr>
            </a:br>
            <a:r>
              <a:rPr lang="en-AU" sz="1800">
                <a:solidFill>
                  <a:srgbClr val="000000"/>
                </a:solidFill>
                <a:effectLst/>
                <a:latin typeface="Calibri" panose="020F0502020204030204" pitchFamily="34" charset="0"/>
                <a:ea typeface="Calibri" panose="020F0502020204030204" pitchFamily="34" charset="0"/>
              </a:rPr>
              <a:t>So by attending the Showcase, you can set your business up for 2022 and beyond. </a:t>
            </a:r>
          </a:p>
          <a:p>
            <a:pPr marL="0" indent="0">
              <a:buNone/>
            </a:pPr>
            <a:endParaRPr lang="en-AU" sz="1800" b="1">
              <a:solidFill>
                <a:srgbClr val="000000"/>
              </a:solidFill>
              <a:latin typeface="Calibri" panose="020F0502020204030204" pitchFamily="34" charset="0"/>
              <a:ea typeface="Calibri" panose="020F0502020204030204" pitchFamily="34" charset="0"/>
            </a:endParaRPr>
          </a:p>
          <a:p>
            <a:pPr marL="0" indent="0">
              <a:buNone/>
            </a:pPr>
            <a:r>
              <a:rPr lang="en-AU" sz="1800">
                <a:solidFill>
                  <a:srgbClr val="000000"/>
                </a:solidFill>
                <a:effectLst/>
                <a:latin typeface="Calibri" panose="020F0502020204030204" pitchFamily="34" charset="0"/>
                <a:ea typeface="Calibri" panose="020F0502020204030204" pitchFamily="34" charset="0"/>
              </a:rPr>
              <a:t>I</a:t>
            </a:r>
            <a:r>
              <a:rPr lang="en-AU" sz="1800" b="1">
                <a:solidFill>
                  <a:srgbClr val="000000"/>
                </a:solidFill>
                <a:effectLst/>
                <a:latin typeface="Calibri" panose="020F0502020204030204" pitchFamily="34" charset="0"/>
                <a:ea typeface="Calibri" panose="020F0502020204030204" pitchFamily="34" charset="0"/>
              </a:rPr>
              <a:t> </a:t>
            </a:r>
            <a:r>
              <a:rPr lang="en-AU" sz="1800">
                <a:solidFill>
                  <a:srgbClr val="000000"/>
                </a:solidFill>
                <a:effectLst/>
                <a:latin typeface="Calibri" panose="020F0502020204030204" pitchFamily="34" charset="0"/>
                <a:ea typeface="Calibri" panose="020F0502020204030204" pitchFamily="34" charset="0"/>
              </a:rPr>
              <a:t>look forward to meeting you at the event.”</a:t>
            </a:r>
          </a:p>
          <a:p>
            <a:pPr marL="0" indent="0">
              <a:buNone/>
            </a:pPr>
            <a:r>
              <a:rPr lang="en-AU" sz="1800" b="1">
                <a:solidFill>
                  <a:srgbClr val="000000"/>
                </a:solidFill>
                <a:latin typeface="Calibri" panose="020F0502020204030204" pitchFamily="34" charset="0"/>
                <a:cs typeface="Calibri"/>
              </a:rPr>
              <a:t>Bianca Perry, CEO, i3net. </a:t>
            </a:r>
            <a:endParaRPr lang="en-NZ" sz="1000" b="1">
              <a:latin typeface="Greycliff CF"/>
              <a:cs typeface="Calibri"/>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pic>
        <p:nvPicPr>
          <p:cNvPr id="10" name="Picture 9">
            <a:extLst>
              <a:ext uri="{FF2B5EF4-FFF2-40B4-BE49-F238E27FC236}">
                <a16:creationId xmlns:a16="http://schemas.microsoft.com/office/drawing/2014/main" id="{52DFEEA0-69E9-4329-9091-08ACC646A0EB}"/>
              </a:ext>
            </a:extLst>
          </p:cNvPr>
          <p:cNvPicPr>
            <a:picLocks noChangeAspect="1"/>
          </p:cNvPicPr>
          <p:nvPr/>
        </p:nvPicPr>
        <p:blipFill rotWithShape="1">
          <a:blip r:embed="rId3"/>
          <a:srcRect r="19048"/>
          <a:stretch/>
        </p:blipFill>
        <p:spPr>
          <a:xfrm>
            <a:off x="5782294" y="825624"/>
            <a:ext cx="1625008" cy="5478426"/>
          </a:xfrm>
          <a:prstGeom prst="rect">
            <a:avLst/>
          </a:prstGeom>
        </p:spPr>
      </p:pic>
      <p:pic>
        <p:nvPicPr>
          <p:cNvPr id="4" name="Graphic 3">
            <a:extLst>
              <a:ext uri="{FF2B5EF4-FFF2-40B4-BE49-F238E27FC236}">
                <a16:creationId xmlns:a16="http://schemas.microsoft.com/office/drawing/2014/main" id="{A471F17B-75A4-1CC6-89A1-C5727CD7FD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4656" y="5926930"/>
            <a:ext cx="1890506" cy="754240"/>
          </a:xfrm>
          <a:prstGeom prst="rect">
            <a:avLst/>
          </a:prstGeom>
        </p:spPr>
      </p:pic>
    </p:spTree>
    <p:extLst>
      <p:ext uri="{BB962C8B-B14F-4D97-AF65-F5344CB8AC3E}">
        <p14:creationId xmlns:p14="http://schemas.microsoft.com/office/powerpoint/2010/main" val="2595342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717" y="289427"/>
            <a:ext cx="8634911" cy="648072"/>
          </a:xfrm>
        </p:spPr>
        <p:txBody>
          <a:bodyPr>
            <a:normAutofit fontScale="90000"/>
          </a:bodyPr>
          <a:lstStyle/>
          <a:p>
            <a:pPr algn="l"/>
            <a:r>
              <a:rPr lang="en-NZ" sz="2400" b="1">
                <a:solidFill>
                  <a:srgbClr val="2C5697"/>
                </a:solidFill>
                <a:latin typeface="Greycliff CF Heavy"/>
                <a:ea typeface="Tahoma"/>
                <a:cs typeface="Tahoma"/>
              </a:rPr>
              <a:t>Contact i3net to discuss the best package to achieve strong ROI for your business.</a:t>
            </a:r>
          </a:p>
        </p:txBody>
      </p:sp>
      <p:sp>
        <p:nvSpPr>
          <p:cNvPr id="3" name="Content Placeholder 2"/>
          <p:cNvSpPr>
            <a:spLocks noGrp="1"/>
          </p:cNvSpPr>
          <p:nvPr>
            <p:ph idx="1"/>
          </p:nvPr>
        </p:nvSpPr>
        <p:spPr>
          <a:xfrm>
            <a:off x="520808" y="1322013"/>
            <a:ext cx="5167770" cy="1944970"/>
          </a:xfrm>
        </p:spPr>
        <p:txBody>
          <a:bodyPr vert="horz" lIns="91440" tIns="45720" rIns="91440" bIns="45720" rtlCol="0" anchor="t">
            <a:noAutofit/>
          </a:bodyPr>
          <a:lstStyle/>
          <a:p>
            <a:pPr marL="0" indent="0">
              <a:buNone/>
            </a:pPr>
            <a:r>
              <a:rPr lang="en-AU" sz="2400" b="1">
                <a:effectLst/>
                <a:latin typeface="Calibri" panose="020F0502020204030204" pitchFamily="34" charset="0"/>
                <a:ea typeface="Times New Roman" panose="02020603050405020304" pitchFamily="18" charset="0"/>
                <a:cs typeface="Times New Roman" panose="02020603050405020304" pitchFamily="18" charset="0"/>
              </a:rPr>
              <a:t>Bianca Perry</a:t>
            </a:r>
            <a:endParaRPr lang="en-AU" sz="24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sz="2400">
                <a:effectLst/>
                <a:latin typeface="Calibri" panose="020F0502020204030204" pitchFamily="34" charset="0"/>
                <a:ea typeface="Times New Roman" panose="02020603050405020304" pitchFamily="18" charset="0"/>
                <a:cs typeface="Times New Roman" panose="02020603050405020304" pitchFamily="18" charset="0"/>
              </a:rPr>
              <a:t>Chief Executive Officer, i3net</a:t>
            </a:r>
          </a:p>
          <a:p>
            <a:pPr marL="0" indent="0">
              <a:buNone/>
            </a:pPr>
            <a:r>
              <a:rPr lang="en-AU" sz="2400">
                <a:effectLst/>
                <a:latin typeface="Calibri" panose="020F0502020204030204" pitchFamily="34" charset="0"/>
                <a:ea typeface="Times New Roman" panose="02020603050405020304" pitchFamily="18" charset="0"/>
                <a:cs typeface="Times New Roman" panose="02020603050405020304" pitchFamily="18" charset="0"/>
              </a:rPr>
              <a:t>M: 0401 030 023 </a:t>
            </a:r>
          </a:p>
          <a:p>
            <a:pPr marL="0" indent="0">
              <a:buNone/>
            </a:pPr>
            <a:r>
              <a:rPr lang="en-AU" sz="2400">
                <a:effectLst/>
                <a:latin typeface="Calibri" panose="020F0502020204030204" pitchFamily="34" charset="0"/>
                <a:ea typeface="Times New Roman" panose="02020603050405020304" pitchFamily="18" charset="0"/>
                <a:cs typeface="Times New Roman" panose="02020603050405020304" pitchFamily="18" charset="0"/>
              </a:rPr>
              <a:t>E: </a:t>
            </a:r>
            <a:r>
              <a:rPr lang="en-AU" sz="2400" u="sng">
                <a:latin typeface="Calibri" panose="020F0502020204030204" pitchFamily="34" charset="0"/>
                <a:ea typeface="Times New Roman" panose="02020603050405020304" pitchFamily="18" charset="0"/>
                <a:cs typeface="Times New Roman" panose="02020603050405020304" pitchFamily="18" charset="0"/>
              </a:rPr>
              <a:t>bianca</a:t>
            </a:r>
            <a:r>
              <a:rPr lang="en-AU" sz="2400" u="sng" strike="noStrike">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@i3net.com.au</a:t>
            </a:r>
            <a:r>
              <a:rPr lang="en-AU" sz="2400" u="sng">
                <a:effectLst/>
                <a:latin typeface="Calibri" panose="020F0502020204030204" pitchFamily="34" charset="0"/>
                <a:ea typeface="Times New Roman" panose="02020603050405020304" pitchFamily="18" charset="0"/>
                <a:cs typeface="Times New Roman" panose="02020603050405020304" pitchFamily="18" charset="0"/>
              </a:rPr>
              <a:t>  </a:t>
            </a:r>
            <a:endParaRPr lang="en-AU" sz="2400" u="sng">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AU" sz="24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pic>
        <p:nvPicPr>
          <p:cNvPr id="4" name="Graphic 3">
            <a:extLst>
              <a:ext uri="{FF2B5EF4-FFF2-40B4-BE49-F238E27FC236}">
                <a16:creationId xmlns:a16="http://schemas.microsoft.com/office/drawing/2014/main" id="{B53C0ACC-3F1C-6C7C-F65B-4242420A6C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0470" y="5934797"/>
            <a:ext cx="1890506" cy="754240"/>
          </a:xfrm>
          <a:prstGeom prst="rect">
            <a:avLst/>
          </a:prstGeom>
        </p:spPr>
      </p:pic>
      <p:pic>
        <p:nvPicPr>
          <p:cNvPr id="7" name="Picture 6" descr="Women standing next to a sign&#10;&#10;Description automatically generated with medium confidence">
            <a:extLst>
              <a:ext uri="{FF2B5EF4-FFF2-40B4-BE49-F238E27FC236}">
                <a16:creationId xmlns:a16="http://schemas.microsoft.com/office/drawing/2014/main" id="{E7AA3288-C6D8-B2E9-786A-E10F3F80B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3628" y="611703"/>
            <a:ext cx="3540372" cy="5310559"/>
          </a:xfrm>
          <a:prstGeom prst="rect">
            <a:avLst/>
          </a:prstGeom>
        </p:spPr>
      </p:pic>
      <p:sp>
        <p:nvSpPr>
          <p:cNvPr id="10" name="Content Placeholder 2">
            <a:extLst>
              <a:ext uri="{FF2B5EF4-FFF2-40B4-BE49-F238E27FC236}">
                <a16:creationId xmlns:a16="http://schemas.microsoft.com/office/drawing/2014/main" id="{642AA9F8-5355-10F2-8C16-04BF21FBD881}"/>
              </a:ext>
            </a:extLst>
          </p:cNvPr>
          <p:cNvSpPr txBox="1">
            <a:spLocks/>
          </p:cNvSpPr>
          <p:nvPr/>
        </p:nvSpPr>
        <p:spPr>
          <a:xfrm>
            <a:off x="520808" y="3591017"/>
            <a:ext cx="5167770" cy="194497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AU" sz="2400" b="1">
                <a:latin typeface="Calibri" panose="020F0502020204030204" pitchFamily="34" charset="0"/>
                <a:ea typeface="Times New Roman" panose="02020603050405020304" pitchFamily="18" charset="0"/>
                <a:cs typeface="Times New Roman" panose="02020603050405020304" pitchFamily="18" charset="0"/>
              </a:rPr>
              <a:t>Michelle Christodoulou</a:t>
            </a:r>
            <a:endParaRPr lang="en-AU" sz="240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AU" sz="2400">
                <a:latin typeface="Calibri" panose="020F0502020204030204" pitchFamily="34" charset="0"/>
                <a:ea typeface="Times New Roman" panose="02020603050405020304" pitchFamily="18" charset="0"/>
                <a:cs typeface="Times New Roman" panose="02020603050405020304" pitchFamily="18" charset="0"/>
              </a:rPr>
              <a:t>Manager, Communications, Operations &amp; Events, i3net</a:t>
            </a:r>
          </a:p>
          <a:p>
            <a:pPr marL="0" indent="0">
              <a:buFont typeface="Arial" panose="020B0604020202020204" pitchFamily="34" charset="0"/>
              <a:buNone/>
            </a:pPr>
            <a:r>
              <a:rPr lang="en-AU" sz="2400">
                <a:latin typeface="Calibri" panose="020F0502020204030204" pitchFamily="34" charset="0"/>
                <a:ea typeface="Times New Roman" panose="02020603050405020304" pitchFamily="18" charset="0"/>
                <a:cs typeface="Times New Roman" panose="02020603050405020304" pitchFamily="18" charset="0"/>
              </a:rPr>
              <a:t>M: 0439 625 620 </a:t>
            </a:r>
          </a:p>
          <a:p>
            <a:pPr marL="0" indent="0">
              <a:buFont typeface="Arial" panose="020B0604020202020204" pitchFamily="34" charset="0"/>
              <a:buNone/>
            </a:pPr>
            <a:r>
              <a:rPr lang="en-AU" sz="2400">
                <a:latin typeface="Calibri" panose="020F0502020204030204" pitchFamily="34" charset="0"/>
                <a:ea typeface="Times New Roman" panose="02020603050405020304" pitchFamily="18" charset="0"/>
                <a:cs typeface="Times New Roman" panose="02020603050405020304" pitchFamily="18" charset="0"/>
              </a:rPr>
              <a:t>E: </a:t>
            </a:r>
            <a:r>
              <a:rPr lang="en-AU" sz="2400" u="sng">
                <a:latin typeface="Calibri" panose="020F0502020204030204" pitchFamily="34" charset="0"/>
                <a:ea typeface="Times New Roman" panose="02020603050405020304" pitchFamily="18" charset="0"/>
                <a:cs typeface="Times New Roman" panose="02020603050405020304" pitchFamily="18" charset="0"/>
              </a:rPr>
              <a:t>michelle</a:t>
            </a:r>
            <a:r>
              <a:rPr lang="en-AU" sz="2400" u="sng">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@i3net.com.au</a:t>
            </a:r>
            <a:r>
              <a:rPr lang="en-AU" sz="2400" u="sng">
                <a:latin typeface="Calibri" panose="020F0502020204030204" pitchFamily="34" charset="0"/>
                <a:ea typeface="Times New Roman" panose="02020603050405020304" pitchFamily="18" charset="0"/>
                <a:cs typeface="Times New Roman" panose="02020603050405020304" pitchFamily="18" charset="0"/>
              </a:rPr>
              <a:t>  </a:t>
            </a:r>
          </a:p>
          <a:p>
            <a:pPr marL="0" indent="0">
              <a:buFont typeface="Arial" panose="020B0604020202020204" pitchFamily="34" charset="0"/>
              <a:buNone/>
            </a:pPr>
            <a:endParaRPr lang="en-AU" sz="240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NZ" sz="1000">
              <a:latin typeface="Greycliff CF" pitchFamily="50" charset="0"/>
            </a:endParaRPr>
          </a:p>
          <a:p>
            <a:pPr marL="0" indent="0">
              <a:buFont typeface="Arial" panose="020B0604020202020204" pitchFamily="34" charset="0"/>
              <a:buNone/>
            </a:pPr>
            <a:endParaRPr lang="en-NZ" sz="1000">
              <a:latin typeface="Century Gothic" panose="020B0502020202020204" pitchFamily="34" charset="0"/>
            </a:endParaRPr>
          </a:p>
          <a:p>
            <a:pPr marL="0" indent="0">
              <a:buFont typeface="Arial" panose="020B0604020202020204" pitchFamily="34" charset="0"/>
              <a:buNone/>
            </a:pPr>
            <a:endParaRPr lang="en-NZ" sz="1000" b="1">
              <a:solidFill>
                <a:srgbClr val="7030A0"/>
              </a:solidFill>
              <a:latin typeface="Century Gothic" panose="020B0502020202020204" pitchFamily="34" charset="0"/>
            </a:endParaRPr>
          </a:p>
          <a:p>
            <a:pPr marL="0" indent="0">
              <a:buFont typeface="Arial" panose="020B0604020202020204" pitchFamily="34" charset="0"/>
              <a:buNone/>
            </a:pPr>
            <a:endParaRPr lang="en-NZ" sz="1100"/>
          </a:p>
          <a:p>
            <a:pPr marL="0" indent="0">
              <a:buFont typeface="Arial" panose="020B0604020202020204" pitchFamily="34" charset="0"/>
              <a:buNone/>
            </a:pPr>
            <a:endParaRPr lang="en-NZ" sz="1100"/>
          </a:p>
        </p:txBody>
      </p:sp>
    </p:spTree>
    <p:extLst>
      <p:ext uri="{BB962C8B-B14F-4D97-AF65-F5344CB8AC3E}">
        <p14:creationId xmlns:p14="http://schemas.microsoft.com/office/powerpoint/2010/main" val="80009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2342" y="147034"/>
            <a:ext cx="6876256" cy="648072"/>
          </a:xfrm>
        </p:spPr>
        <p:txBody>
          <a:bodyPr>
            <a:normAutofit/>
          </a:bodyPr>
          <a:lstStyle/>
          <a:p>
            <a:pPr algn="l"/>
            <a:r>
              <a:rPr lang="en-NZ" sz="2400" b="1">
                <a:solidFill>
                  <a:srgbClr val="2C5697"/>
                </a:solidFill>
                <a:latin typeface="Greycliff CF Heavy"/>
                <a:ea typeface="Tahoma"/>
                <a:cs typeface="Tahoma"/>
              </a:rPr>
              <a:t>2022 Showcase Overview</a:t>
            </a:r>
          </a:p>
        </p:txBody>
      </p:sp>
      <p:sp>
        <p:nvSpPr>
          <p:cNvPr id="3" name="Content Placeholder 2"/>
          <p:cNvSpPr>
            <a:spLocks noGrp="1"/>
          </p:cNvSpPr>
          <p:nvPr>
            <p:ph idx="1"/>
          </p:nvPr>
        </p:nvSpPr>
        <p:spPr>
          <a:xfrm>
            <a:off x="3462342" y="763214"/>
            <a:ext cx="5517203" cy="2966301"/>
          </a:xfrm>
        </p:spPr>
        <p:txBody>
          <a:bodyPr vert="horz" lIns="91440" tIns="45720" rIns="91440" bIns="45720" rtlCol="0" anchor="t">
            <a:noAutofit/>
          </a:bodyPr>
          <a:lstStyle/>
          <a:p>
            <a:pPr marL="0" indent="0">
              <a:spcBef>
                <a:spcPts val="240"/>
              </a:spcBef>
              <a:buNone/>
            </a:pPr>
            <a:r>
              <a:rPr lang="en-NZ" sz="1800" b="1">
                <a:solidFill>
                  <a:srgbClr val="2C5697"/>
                </a:solidFill>
                <a:latin typeface="Greycliff CF"/>
              </a:rPr>
              <a:t>Who attends?</a:t>
            </a:r>
          </a:p>
          <a:p>
            <a:pPr>
              <a:spcBef>
                <a:spcPts val="240"/>
              </a:spcBef>
            </a:pPr>
            <a:r>
              <a:rPr lang="en-NZ" sz="1800">
                <a:latin typeface="Greycliff CF"/>
              </a:rPr>
              <a:t>Over 150 Industry leaders from across the country and the Illawarra are set to attend this event. This year we are also celebrating 20 years of i3net!</a:t>
            </a:r>
            <a:br>
              <a:rPr lang="en-NZ" sz="1800">
                <a:latin typeface="Greycliff CF"/>
              </a:rPr>
            </a:br>
            <a:endParaRPr lang="en-NZ" sz="1800">
              <a:latin typeface="Greycliff CF"/>
            </a:endParaRPr>
          </a:p>
          <a:p>
            <a:pPr marL="0" indent="0">
              <a:spcBef>
                <a:spcPts val="240"/>
              </a:spcBef>
              <a:buNone/>
            </a:pPr>
            <a:r>
              <a:rPr lang="en-NZ" sz="1800" b="1">
                <a:solidFill>
                  <a:srgbClr val="2C5697"/>
                </a:solidFill>
                <a:latin typeface="Greycliff CF"/>
              </a:rPr>
              <a:t>What happens at the event?</a:t>
            </a:r>
          </a:p>
          <a:p>
            <a:pPr>
              <a:spcBef>
                <a:spcPts val="240"/>
              </a:spcBef>
            </a:pPr>
            <a:r>
              <a:rPr lang="en-NZ" sz="1800">
                <a:latin typeface="Greycliff CF"/>
              </a:rPr>
              <a:t>Speakers and panellists from </a:t>
            </a:r>
            <a:r>
              <a:rPr lang="en-US" sz="1800">
                <a:latin typeface="Greycliff CF"/>
              </a:rPr>
              <a:t>Manufacturing, Mining, Energy, Gas, Recycling, Wind, Space, Rail, </a:t>
            </a:r>
            <a:r>
              <a:rPr lang="en-US" sz="1800" err="1">
                <a:latin typeface="Greycliff CF"/>
              </a:rPr>
              <a:t>Defence</a:t>
            </a:r>
            <a:r>
              <a:rPr lang="en-US" sz="1800">
                <a:latin typeface="Greycliff CF"/>
              </a:rPr>
              <a:t> and Infrastructure Sectors</a:t>
            </a:r>
            <a:r>
              <a:rPr lang="en-NZ" sz="1800">
                <a:latin typeface="Greycliff CF"/>
              </a:rPr>
              <a:t> will take the stage, be at your table and in the room ready to hear from you. </a:t>
            </a:r>
          </a:p>
          <a:p>
            <a:pPr>
              <a:spcBef>
                <a:spcPts val="240"/>
              </a:spcBef>
            </a:pPr>
            <a:r>
              <a:rPr lang="en-NZ" sz="1800">
                <a:latin typeface="Greycliff CF"/>
              </a:rPr>
              <a:t>You will have meaningful conversations and connections with key decision makers over a drink and a meal. </a:t>
            </a:r>
          </a:p>
          <a:p>
            <a:pPr marL="0" indent="0">
              <a:spcBef>
                <a:spcPts val="240"/>
              </a:spcBef>
              <a:buNone/>
            </a:pPr>
            <a:r>
              <a:rPr lang="en-NZ" sz="1800" b="1">
                <a:solidFill>
                  <a:srgbClr val="2C5697"/>
                </a:solidFill>
                <a:latin typeface="Greycliff CF"/>
              </a:rPr>
              <a:t>Schedule</a:t>
            </a:r>
          </a:p>
          <a:p>
            <a:pPr>
              <a:spcBef>
                <a:spcPts val="240"/>
              </a:spcBef>
            </a:pPr>
            <a:r>
              <a:rPr lang="en-NZ" sz="1800">
                <a:latin typeface="Greycliff CF"/>
              </a:rPr>
              <a:t>Delegate Industry tour</a:t>
            </a:r>
          </a:p>
          <a:p>
            <a:pPr>
              <a:spcBef>
                <a:spcPts val="240"/>
              </a:spcBef>
            </a:pPr>
            <a:r>
              <a:rPr lang="en-NZ" sz="1800">
                <a:latin typeface="Greycliff CF"/>
              </a:rPr>
              <a:t>VIP Cocktail hour</a:t>
            </a:r>
          </a:p>
          <a:p>
            <a:pPr>
              <a:spcBef>
                <a:spcPts val="240"/>
              </a:spcBef>
            </a:pPr>
            <a:r>
              <a:rPr lang="en-NZ" sz="1800">
                <a:latin typeface="Greycliff CF"/>
              </a:rPr>
              <a:t>Showcase dinner &amp; breakfast</a:t>
            </a:r>
          </a:p>
          <a:p>
            <a:pPr>
              <a:spcBef>
                <a:spcPts val="240"/>
              </a:spcBef>
            </a:pPr>
            <a:r>
              <a:rPr lang="en-NZ" sz="1800">
                <a:latin typeface="Greycliff CF"/>
              </a:rPr>
              <a:t>Expo </a:t>
            </a:r>
          </a:p>
          <a:p>
            <a:pPr>
              <a:spcBef>
                <a:spcPts val="240"/>
              </a:spcBef>
            </a:pPr>
            <a:r>
              <a:rPr lang="en-NZ" sz="1800">
                <a:latin typeface="Greycliff CF"/>
              </a:rPr>
              <a:t>Speed networking session</a:t>
            </a:r>
            <a:r>
              <a:rPr lang="en-NZ" sz="1950">
                <a:latin typeface="Greycliff CF"/>
              </a:rPr>
              <a:t> </a:t>
            </a:r>
            <a:br>
              <a:rPr lang="en-NZ" sz="1950">
                <a:latin typeface="Greycliff CF"/>
              </a:rPr>
            </a:br>
            <a:endParaRPr lang="en-NZ" sz="1950">
              <a:latin typeface="Greycliff CF"/>
            </a:endParaRPr>
          </a:p>
          <a:p>
            <a:pPr marL="0" indent="0">
              <a:buNone/>
            </a:pPr>
            <a:endParaRPr lang="en-AU" sz="1200" b="1">
              <a:effectLst/>
              <a:latin typeface="Greycliff CF"/>
              <a:ea typeface="Calibri" panose="020F0502020204030204" pitchFamily="34" charset="0"/>
            </a:endParaRPr>
          </a:p>
          <a:p>
            <a:pPr marL="0" indent="0">
              <a:buNone/>
            </a:pPr>
            <a:endParaRPr lang="en-AU" sz="1200" b="1">
              <a:effectLst/>
              <a:latin typeface="Greycliff CF"/>
              <a:ea typeface="Calibri" panose="020F0502020204030204" pitchFamily="34" charset="0"/>
            </a:endParaRPr>
          </a:p>
          <a:p>
            <a:pPr marL="0" indent="0">
              <a:buNone/>
            </a:pPr>
            <a:r>
              <a:rPr lang="en-AU" sz="1300">
                <a:effectLst/>
                <a:latin typeface="Greycliff CF"/>
                <a:ea typeface="Calibri" panose="020F0502020204030204" pitchFamily="34" charset="0"/>
              </a:rPr>
              <a:t>    </a:t>
            </a: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pic>
        <p:nvPicPr>
          <p:cNvPr id="8" name="Picture 7" descr="A group of people posing for a photo&#10;&#10;Description automatically generated">
            <a:extLst>
              <a:ext uri="{FF2B5EF4-FFF2-40B4-BE49-F238E27FC236}">
                <a16:creationId xmlns:a16="http://schemas.microsoft.com/office/drawing/2014/main" id="{A500B820-45C7-4D73-B8AC-ADFDEDAD6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5" y="4680408"/>
            <a:ext cx="3262310" cy="2177592"/>
          </a:xfrm>
          <a:prstGeom prst="rect">
            <a:avLst/>
          </a:prstGeom>
        </p:spPr>
      </p:pic>
      <p:sp>
        <p:nvSpPr>
          <p:cNvPr id="19" name="Title 1">
            <a:extLst>
              <a:ext uri="{FF2B5EF4-FFF2-40B4-BE49-F238E27FC236}">
                <a16:creationId xmlns:a16="http://schemas.microsoft.com/office/drawing/2014/main" id="{75768F0D-655F-4355-B45F-AAACC909E7D1}"/>
              </a:ext>
            </a:extLst>
          </p:cNvPr>
          <p:cNvSpPr txBox="1">
            <a:spLocks/>
          </p:cNvSpPr>
          <p:nvPr/>
        </p:nvSpPr>
        <p:spPr>
          <a:xfrm>
            <a:off x="3462342" y="3869724"/>
            <a:ext cx="6876256"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2400" b="1">
              <a:solidFill>
                <a:schemeClr val="accent1">
                  <a:lumMod val="50000"/>
                </a:schemeClr>
              </a:solidFill>
              <a:latin typeface="Greycliff CF Heavy"/>
              <a:ea typeface="Tahoma"/>
              <a:cs typeface="Tahoma"/>
            </a:endParaRPr>
          </a:p>
        </p:txBody>
      </p:sp>
      <p:pic>
        <p:nvPicPr>
          <p:cNvPr id="5" name="Graphic 4">
            <a:extLst>
              <a:ext uri="{FF2B5EF4-FFF2-40B4-BE49-F238E27FC236}">
                <a16:creationId xmlns:a16="http://schemas.microsoft.com/office/drawing/2014/main" id="{72FE0768-750C-724D-D0ED-400906BDC1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0470" y="5934797"/>
            <a:ext cx="1890506" cy="754240"/>
          </a:xfrm>
          <a:prstGeom prst="rect">
            <a:avLst/>
          </a:prstGeom>
        </p:spPr>
      </p:pic>
      <p:pic>
        <p:nvPicPr>
          <p:cNvPr id="9" name="Picture 8" descr="A few men shaking hands&#10;&#10;Description automatically generated with medium confidence">
            <a:extLst>
              <a:ext uri="{FF2B5EF4-FFF2-40B4-BE49-F238E27FC236}">
                <a16:creationId xmlns:a16="http://schemas.microsoft.com/office/drawing/2014/main" id="{0A94CC1D-4A8F-6D7A-86B5-EA6FDC085F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262310" cy="2177592"/>
          </a:xfrm>
          <a:prstGeom prst="rect">
            <a:avLst/>
          </a:prstGeom>
        </p:spPr>
      </p:pic>
      <p:pic>
        <p:nvPicPr>
          <p:cNvPr id="11" name="Picture 10" descr="A group of people sitting at tables&#10;&#10;Description automatically generated with low confidence">
            <a:extLst>
              <a:ext uri="{FF2B5EF4-FFF2-40B4-BE49-F238E27FC236}">
                <a16:creationId xmlns:a16="http://schemas.microsoft.com/office/drawing/2014/main" id="{AA259CB4-3190-616B-A840-78BF3C16AC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340204"/>
            <a:ext cx="3262310" cy="2177592"/>
          </a:xfrm>
          <a:prstGeom prst="rect">
            <a:avLst/>
          </a:prstGeom>
        </p:spPr>
      </p:pic>
    </p:spTree>
    <p:extLst>
      <p:ext uri="{BB962C8B-B14F-4D97-AF65-F5344CB8AC3E}">
        <p14:creationId xmlns:p14="http://schemas.microsoft.com/office/powerpoint/2010/main" val="180042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2342" y="653199"/>
            <a:ext cx="5445771" cy="2966301"/>
          </a:xfrm>
        </p:spPr>
        <p:txBody>
          <a:bodyPr vert="horz" lIns="91440" tIns="45720" rIns="91440" bIns="45720" rtlCol="0" anchor="t">
            <a:noAutofit/>
          </a:bodyPr>
          <a:lstStyle/>
          <a:p>
            <a:pPr marL="0" indent="0">
              <a:buNone/>
            </a:pPr>
            <a:r>
              <a:rPr lang="en-AU" sz="1800">
                <a:effectLst/>
                <a:latin typeface="Greycliff CF"/>
                <a:ea typeface="Calibri" panose="020F0502020204030204" pitchFamily="34" charset="0"/>
              </a:rPr>
              <a:t>i3net, the Illawarra Innovative Industry Network, is a network of industry based companies working from the Illawarra. </a:t>
            </a:r>
          </a:p>
          <a:p>
            <a:pPr marL="0" indent="0">
              <a:buNone/>
            </a:pPr>
            <a:endParaRPr lang="en-AU" sz="1800">
              <a:latin typeface="Greycliff CF"/>
              <a:ea typeface="Calibri" panose="020F0502020204030204" pitchFamily="34" charset="0"/>
            </a:endParaRPr>
          </a:p>
          <a:p>
            <a:pPr marL="0" indent="0">
              <a:buNone/>
            </a:pPr>
            <a:r>
              <a:rPr lang="en-AU" sz="1800">
                <a:effectLst/>
                <a:latin typeface="Greycliff CF"/>
                <a:ea typeface="Calibri" panose="020F0502020204030204" pitchFamily="34" charset="0"/>
              </a:rPr>
              <a:t>From bolts to blast furnaces, </a:t>
            </a:r>
            <a:r>
              <a:rPr lang="en-AU" sz="1800">
                <a:effectLst/>
                <a:latin typeface="Calibri" panose="020F0502020204030204" pitchFamily="34" charset="0"/>
                <a:ea typeface="Times New Roman" panose="02020603050405020304" pitchFamily="18" charset="0"/>
              </a:rPr>
              <a:t>from 3D printing to submarines,</a:t>
            </a:r>
            <a:r>
              <a:rPr lang="en-AU" sz="1800">
                <a:effectLst/>
                <a:latin typeface="Greycliff CF"/>
                <a:ea typeface="Calibri" panose="020F0502020204030204" pitchFamily="34" charset="0"/>
              </a:rPr>
              <a:t> i3net provides access to the Illawarra’s vast range of manufacturers, engineering service providers and industrial suppliers. </a:t>
            </a:r>
          </a:p>
          <a:p>
            <a:pPr marL="0" indent="0">
              <a:buNone/>
            </a:pPr>
            <a:endParaRPr lang="en-AU" sz="1800">
              <a:effectLst/>
              <a:latin typeface="Greycliff CF"/>
              <a:ea typeface="Calibri" panose="020F0502020204030204" pitchFamily="34" charset="0"/>
            </a:endParaRPr>
          </a:p>
          <a:p>
            <a:pPr marL="0" indent="0">
              <a:buNone/>
            </a:pPr>
            <a:r>
              <a:rPr lang="en-AU" sz="1800">
                <a:effectLst/>
                <a:latin typeface="Greycliff CF"/>
                <a:ea typeface="Calibri" panose="020F0502020204030204" pitchFamily="34" charset="0"/>
              </a:rPr>
              <a:t>The network was established over 20 years ago to promote the collective capability of industry to local, national and international markets. </a:t>
            </a:r>
          </a:p>
          <a:p>
            <a:pPr marL="0" indent="0">
              <a:buNone/>
            </a:pPr>
            <a:endParaRPr lang="en-AU" sz="1800">
              <a:latin typeface="Greycliff CF"/>
              <a:ea typeface="Calibri" panose="020F0502020204030204" pitchFamily="34" charset="0"/>
            </a:endParaRPr>
          </a:p>
          <a:p>
            <a:pPr marL="0" indent="0">
              <a:buNone/>
            </a:pPr>
            <a:r>
              <a:rPr lang="en-AU" sz="1800">
                <a:effectLst/>
                <a:latin typeface="Greycliff CF"/>
                <a:ea typeface="Calibri" panose="020F0502020204030204" pitchFamily="34" charset="0"/>
              </a:rPr>
              <a:t>The power behind the network is the depth of capability and skills that can be provided by one powerful industry resource.  </a:t>
            </a:r>
          </a:p>
          <a:p>
            <a:pPr marL="0" indent="0">
              <a:buNone/>
            </a:pPr>
            <a:r>
              <a:rPr lang="en-AU" sz="1800">
                <a:effectLst/>
                <a:latin typeface="Greycliff CF"/>
                <a:ea typeface="Calibri" panose="020F0502020204030204" pitchFamily="34" charset="0"/>
              </a:rPr>
              <a:t> </a:t>
            </a:r>
          </a:p>
          <a:p>
            <a:pPr marL="0" indent="0">
              <a:buNone/>
            </a:pPr>
            <a:r>
              <a:rPr lang="en-AU" sz="1800">
                <a:effectLst/>
                <a:latin typeface="Greycliff CF"/>
                <a:ea typeface="Calibri" panose="020F0502020204030204" pitchFamily="34" charset="0"/>
              </a:rPr>
              <a:t>You can find out more about i3net here: </a:t>
            </a:r>
            <a:r>
              <a:rPr lang="en-AU" sz="1800" u="sng">
                <a:effectLst/>
                <a:latin typeface="Greycliff CF"/>
                <a:ea typeface="Calibri" panose="020F0502020204030204" pitchFamily="34" charset="0"/>
                <a:hlinkClick r:id="rId3">
                  <a:extLst>
                    <a:ext uri="{A12FA001-AC4F-418D-AE19-62706E023703}">
                      <ahyp:hlinkClr xmlns:ahyp="http://schemas.microsoft.com/office/drawing/2018/hyperlinkcolor" val="tx"/>
                    </a:ext>
                  </a:extLst>
                </a:hlinkClick>
              </a:rPr>
              <a:t>http://i3net.com.au/</a:t>
            </a:r>
            <a:r>
              <a:rPr lang="en-AU" sz="1800">
                <a:effectLst/>
                <a:latin typeface="Greycliff CF"/>
                <a:ea typeface="Calibri" panose="020F0502020204030204" pitchFamily="34" charset="0"/>
              </a:rPr>
              <a:t>       </a:t>
            </a: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sp>
        <p:nvSpPr>
          <p:cNvPr id="19" name="Title 1">
            <a:extLst>
              <a:ext uri="{FF2B5EF4-FFF2-40B4-BE49-F238E27FC236}">
                <a16:creationId xmlns:a16="http://schemas.microsoft.com/office/drawing/2014/main" id="{75768F0D-655F-4355-B45F-AAACC909E7D1}"/>
              </a:ext>
            </a:extLst>
          </p:cNvPr>
          <p:cNvSpPr txBox="1">
            <a:spLocks/>
          </p:cNvSpPr>
          <p:nvPr/>
        </p:nvSpPr>
        <p:spPr>
          <a:xfrm>
            <a:off x="3462342" y="147034"/>
            <a:ext cx="6876256"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sz="2400" b="1">
                <a:solidFill>
                  <a:srgbClr val="2C5697"/>
                </a:solidFill>
                <a:latin typeface="Greycliff CF Heavy"/>
                <a:ea typeface="Tahoma"/>
                <a:cs typeface="Tahoma"/>
              </a:rPr>
              <a:t>About i3net</a:t>
            </a:r>
          </a:p>
        </p:txBody>
      </p:sp>
      <p:pic>
        <p:nvPicPr>
          <p:cNvPr id="2" name="Graphic 1">
            <a:extLst>
              <a:ext uri="{FF2B5EF4-FFF2-40B4-BE49-F238E27FC236}">
                <a16:creationId xmlns:a16="http://schemas.microsoft.com/office/drawing/2014/main" id="{47818B85-98BE-8C2D-0E87-BAFEF2F270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6901" y="6023573"/>
            <a:ext cx="1890506" cy="754240"/>
          </a:xfrm>
          <a:prstGeom prst="rect">
            <a:avLst/>
          </a:prstGeom>
        </p:spPr>
      </p:pic>
      <p:pic>
        <p:nvPicPr>
          <p:cNvPr id="5" name="Picture 4" descr="A picture containing water, sky, boat, outdoor&#10;&#10;Description automatically generated">
            <a:extLst>
              <a:ext uri="{FF2B5EF4-FFF2-40B4-BE49-F238E27FC236}">
                <a16:creationId xmlns:a16="http://schemas.microsoft.com/office/drawing/2014/main" id="{E0493171-C9B9-99A7-3188-5C6B3CE214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417018" cy="2278457"/>
          </a:xfrm>
          <a:prstGeom prst="rect">
            <a:avLst/>
          </a:prstGeom>
        </p:spPr>
      </p:pic>
      <p:pic>
        <p:nvPicPr>
          <p:cNvPr id="9" name="Picture 8" descr="A picture containing sky, outdoor, nature, sunset&#10;&#10;Description automatically generated">
            <a:extLst>
              <a:ext uri="{FF2B5EF4-FFF2-40B4-BE49-F238E27FC236}">
                <a16:creationId xmlns:a16="http://schemas.microsoft.com/office/drawing/2014/main" id="{15E6BFED-640D-3FE0-1F22-EF2EE2DBD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65" y="2404406"/>
            <a:ext cx="3387088" cy="2049188"/>
          </a:xfrm>
          <a:prstGeom prst="rect">
            <a:avLst/>
          </a:prstGeom>
        </p:spPr>
      </p:pic>
      <p:pic>
        <p:nvPicPr>
          <p:cNvPr id="11" name="Picture 10" descr="A picture containing sky, outdoor, building, factory&#10;&#10;Description automatically generated">
            <a:extLst>
              <a:ext uri="{FF2B5EF4-FFF2-40B4-BE49-F238E27FC236}">
                <a16:creationId xmlns:a16="http://schemas.microsoft.com/office/drawing/2014/main" id="{08921719-0D08-9A72-1EEA-14D849DC12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87542"/>
            <a:ext cx="3387088" cy="2252414"/>
          </a:xfrm>
          <a:prstGeom prst="rect">
            <a:avLst/>
          </a:prstGeom>
        </p:spPr>
      </p:pic>
    </p:spTree>
    <p:extLst>
      <p:ext uri="{BB962C8B-B14F-4D97-AF65-F5344CB8AC3E}">
        <p14:creationId xmlns:p14="http://schemas.microsoft.com/office/powerpoint/2010/main" val="21323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C24CF87-C5B8-4240-8F07-341F1213956D}"/>
              </a:ext>
            </a:extLst>
          </p:cNvPr>
          <p:cNvSpPr>
            <a:spLocks noGrp="1"/>
          </p:cNvSpPr>
          <p:nvPr>
            <p:ph idx="1"/>
          </p:nvPr>
        </p:nvSpPr>
        <p:spPr>
          <a:xfrm>
            <a:off x="3552150" y="1134962"/>
            <a:ext cx="5445771" cy="3174881"/>
          </a:xfrm>
        </p:spPr>
        <p:txBody>
          <a:bodyPr vert="horz" lIns="91440" tIns="45720" rIns="91440" bIns="45720" rtlCol="0" anchor="t">
            <a:noAutofit/>
          </a:bodyPr>
          <a:lstStyle/>
          <a:p>
            <a:pPr marL="0" indent="0">
              <a:buNone/>
            </a:pPr>
            <a:r>
              <a:rPr lang="en-US" sz="1600" b="1" i="0" u="none" strike="noStrike" baseline="0">
                <a:solidFill>
                  <a:srgbClr val="000000"/>
                </a:solidFill>
                <a:latin typeface="+mj-lt"/>
              </a:rPr>
              <a:t>Benefits</a:t>
            </a:r>
          </a:p>
          <a:p>
            <a:r>
              <a:rPr lang="en-US" sz="1600" b="1" i="0" u="none" strike="noStrike" baseline="0">
                <a:latin typeface="+mj-lt"/>
              </a:rPr>
              <a:t>4 x conference registrations (includes tickets to </a:t>
            </a:r>
            <a:r>
              <a:rPr lang="en-US" sz="1600" b="1" i="0" u="none" strike="noStrike" baseline="0">
                <a:solidFill>
                  <a:srgbClr val="211D1E"/>
                </a:solidFill>
                <a:latin typeface="+mj-lt"/>
              </a:rPr>
              <a:t>VIP Cocktail Hour</a:t>
            </a:r>
            <a:r>
              <a:rPr lang="en-US" sz="1600" b="1">
                <a:solidFill>
                  <a:srgbClr val="211D1E"/>
                </a:solidFill>
                <a:latin typeface="+mj-lt"/>
              </a:rPr>
              <a:t>, Conference Dinner and Breakfast event).</a:t>
            </a:r>
          </a:p>
          <a:p>
            <a:r>
              <a:rPr lang="en-US" sz="1600" b="1" i="0" u="none" strike="noStrike" baseline="0">
                <a:solidFill>
                  <a:srgbClr val="211D1E"/>
                </a:solidFill>
                <a:latin typeface="+mj-lt"/>
              </a:rPr>
              <a:t>VIP seating during dinner and breakfast events.</a:t>
            </a:r>
          </a:p>
          <a:p>
            <a:r>
              <a:rPr lang="en-US" sz="1600" b="1" i="0" u="none" strike="noStrike" baseline="0">
                <a:solidFill>
                  <a:srgbClr val="211D1E"/>
                </a:solidFill>
                <a:latin typeface="+mj-lt"/>
              </a:rPr>
              <a:t>Acknowledgment in conference opening session</a:t>
            </a:r>
          </a:p>
          <a:p>
            <a:r>
              <a:rPr lang="en-US" sz="1600" b="1">
                <a:solidFill>
                  <a:srgbClr val="211D1E"/>
                </a:solidFill>
                <a:latin typeface="+mj-lt"/>
              </a:rPr>
              <a:t>Option for Sponsor to give vote of thanks at the end of the event.</a:t>
            </a:r>
            <a:endParaRPr lang="en-US" sz="1600" b="1" i="0" u="none" strike="noStrike" baseline="0">
              <a:solidFill>
                <a:srgbClr val="211D1E"/>
              </a:solidFill>
              <a:latin typeface="+mj-lt"/>
            </a:endParaRPr>
          </a:p>
          <a:p>
            <a:r>
              <a:rPr lang="en-US" sz="1600" b="1" i="0" u="none" strike="noStrike" baseline="0">
                <a:solidFill>
                  <a:srgbClr val="211D1E"/>
                </a:solidFill>
                <a:latin typeface="+mj-lt"/>
              </a:rPr>
              <a:t>1 banner (to be supplied by sponsor) on stage during event (type and size of banner to be determined by </a:t>
            </a:r>
            <a:r>
              <a:rPr lang="en-US" sz="1600" b="1">
                <a:solidFill>
                  <a:srgbClr val="211D1E"/>
                </a:solidFill>
                <a:latin typeface="+mj-lt"/>
              </a:rPr>
              <a:t>i3net</a:t>
            </a:r>
            <a:r>
              <a:rPr lang="en-US" sz="1600" b="1" i="0" u="none" strike="noStrike" baseline="0">
                <a:solidFill>
                  <a:srgbClr val="211D1E"/>
                </a:solidFill>
                <a:latin typeface="+mj-lt"/>
              </a:rPr>
              <a:t>).</a:t>
            </a:r>
          </a:p>
          <a:p>
            <a:r>
              <a:rPr lang="en-US" sz="1600" b="1" i="0" u="none" strike="noStrike" baseline="0">
                <a:solidFill>
                  <a:srgbClr val="211D1E"/>
                </a:solidFill>
                <a:latin typeface="+mj-lt"/>
              </a:rPr>
              <a:t>Opportunity to have a </a:t>
            </a:r>
            <a:r>
              <a:rPr lang="en-US" sz="1600" b="1">
                <a:solidFill>
                  <a:srgbClr val="211D1E"/>
                </a:solidFill>
                <a:latin typeface="+mj-lt"/>
              </a:rPr>
              <a:t>stand</a:t>
            </a:r>
            <a:r>
              <a:rPr lang="en-US" sz="1600" b="1" i="0" u="none" strike="noStrike" baseline="0">
                <a:solidFill>
                  <a:srgbClr val="211D1E"/>
                </a:solidFill>
                <a:latin typeface="+mj-lt"/>
              </a:rPr>
              <a:t> at the </a:t>
            </a:r>
            <a:r>
              <a:rPr lang="en-US" sz="1600" b="1">
                <a:solidFill>
                  <a:srgbClr val="211D1E"/>
                </a:solidFill>
                <a:latin typeface="+mj-lt"/>
              </a:rPr>
              <a:t>E</a:t>
            </a:r>
            <a:r>
              <a:rPr lang="en-US" sz="1600" b="1" i="0" u="none" strike="noStrike" baseline="0">
                <a:solidFill>
                  <a:srgbClr val="211D1E"/>
                </a:solidFill>
                <a:latin typeface="+mj-lt"/>
              </a:rPr>
              <a:t>xpo.</a:t>
            </a:r>
          </a:p>
          <a:p>
            <a:r>
              <a:rPr lang="en-US" sz="1600" b="1" i="0" u="none" strike="noStrike" baseline="0">
                <a:solidFill>
                  <a:srgbClr val="211D1E"/>
                </a:solidFill>
                <a:latin typeface="+mj-lt"/>
              </a:rPr>
              <a:t>Logo on holding slide prior to sessions.</a:t>
            </a:r>
          </a:p>
          <a:p>
            <a:r>
              <a:rPr lang="en-US" sz="1600" b="1">
                <a:solidFill>
                  <a:srgbClr val="211D1E"/>
                </a:solidFill>
                <a:latin typeface="+mj-lt"/>
              </a:rPr>
              <a:t>Mentioned in events comms and social posts.</a:t>
            </a:r>
          </a:p>
          <a:p>
            <a:r>
              <a:rPr lang="en-US" sz="1600" b="1" i="0" u="none" strike="noStrike" baseline="0">
                <a:solidFill>
                  <a:srgbClr val="211D1E"/>
                </a:solidFill>
                <a:latin typeface="+mj-lt"/>
              </a:rPr>
              <a:t>Mentioned in the Showcase </a:t>
            </a:r>
            <a:r>
              <a:rPr lang="en-US" sz="1600" b="1">
                <a:solidFill>
                  <a:srgbClr val="211D1E"/>
                </a:solidFill>
                <a:latin typeface="+mj-lt"/>
              </a:rPr>
              <a:t>booklet. </a:t>
            </a:r>
            <a:endParaRPr lang="en-US" sz="1600" b="1" i="0" u="none" strike="noStrike" baseline="0">
              <a:solidFill>
                <a:srgbClr val="211D1E"/>
              </a:solidFill>
              <a:latin typeface="+mj-lt"/>
            </a:endParaRPr>
          </a:p>
          <a:p>
            <a:r>
              <a:rPr lang="en-US" sz="1600" b="1">
                <a:solidFill>
                  <a:srgbClr val="211D1E"/>
                </a:solidFill>
                <a:latin typeface="+mj-lt"/>
              </a:rPr>
              <a:t>Sponsor feature in the post event follow-up email to all attendees.</a:t>
            </a:r>
            <a:endParaRPr lang="en-US" sz="1600" b="1" i="0" u="none" strike="noStrike" baseline="0">
              <a:solidFill>
                <a:srgbClr val="211D1E"/>
              </a:solidFill>
              <a:latin typeface="+mj-lt"/>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rPr>
              <a:t>$15,000.</a:t>
            </a:r>
          </a:p>
          <a:p>
            <a:pPr marL="0" indent="0">
              <a:buNone/>
            </a:pPr>
            <a:endParaRPr lang="en-AU" sz="1300">
              <a:effectLst/>
              <a:latin typeface="Greycliff CF"/>
              <a:ea typeface="Calibri" panose="020F0502020204030204" pitchFamily="34" charset="0"/>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sp>
        <p:nvSpPr>
          <p:cNvPr id="15" name="Title 1">
            <a:extLst>
              <a:ext uri="{FF2B5EF4-FFF2-40B4-BE49-F238E27FC236}">
                <a16:creationId xmlns:a16="http://schemas.microsoft.com/office/drawing/2014/main" id="{940A296E-62D2-43AA-874D-E3A3F71C5D4D}"/>
              </a:ext>
            </a:extLst>
          </p:cNvPr>
          <p:cNvSpPr txBox="1">
            <a:spLocks/>
          </p:cNvSpPr>
          <p:nvPr/>
        </p:nvSpPr>
        <p:spPr>
          <a:xfrm>
            <a:off x="3525014" y="350145"/>
            <a:ext cx="5792200" cy="64807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9600" b="1">
                <a:solidFill>
                  <a:srgbClr val="2C5697"/>
                </a:solidFill>
                <a:latin typeface="Greycliff CF Heavy"/>
                <a:ea typeface="Tahoma"/>
                <a:cs typeface="Tahoma"/>
              </a:rPr>
              <a:t>Showcase dinner sponsor</a:t>
            </a:r>
            <a:endParaRPr lang="en-NZ" sz="2400" b="1">
              <a:solidFill>
                <a:srgbClr val="2C5697"/>
              </a:solidFill>
              <a:latin typeface="Greycliff CF Heavy"/>
              <a:ea typeface="Tahoma"/>
              <a:cs typeface="Tahoma"/>
            </a:endParaRPr>
          </a:p>
        </p:txBody>
      </p:sp>
      <p:sp>
        <p:nvSpPr>
          <p:cNvPr id="21" name="TextBox 20">
            <a:extLst>
              <a:ext uri="{FF2B5EF4-FFF2-40B4-BE49-F238E27FC236}">
                <a16:creationId xmlns:a16="http://schemas.microsoft.com/office/drawing/2014/main" id="{C860A700-9056-4E7C-BE66-3190C996985A}"/>
              </a:ext>
            </a:extLst>
          </p:cNvPr>
          <p:cNvSpPr txBox="1"/>
          <p:nvPr/>
        </p:nvSpPr>
        <p:spPr>
          <a:xfrm>
            <a:off x="3552150" y="765630"/>
            <a:ext cx="4659084" cy="369332"/>
          </a:xfrm>
          <a:prstGeom prst="rect">
            <a:avLst/>
          </a:prstGeom>
          <a:noFill/>
        </p:spPr>
        <p:txBody>
          <a:bodyPr wrap="square">
            <a:spAutoFit/>
          </a:bodyPr>
          <a:lstStyle/>
          <a:p>
            <a:r>
              <a:rPr lang="en-US" b="1">
                <a:solidFill>
                  <a:srgbClr val="2C5697"/>
                </a:solidFill>
                <a:latin typeface="Greycliff CF Heavy"/>
                <a:ea typeface="Tahoma"/>
                <a:cs typeface="Tahoma"/>
              </a:rPr>
              <a:t>Huge brand visibility! </a:t>
            </a:r>
            <a:endParaRPr lang="en-AU">
              <a:solidFill>
                <a:srgbClr val="2C5697"/>
              </a:solidFill>
            </a:endParaRPr>
          </a:p>
        </p:txBody>
      </p:sp>
      <p:pic>
        <p:nvPicPr>
          <p:cNvPr id="2" name="Graphic 1">
            <a:extLst>
              <a:ext uri="{FF2B5EF4-FFF2-40B4-BE49-F238E27FC236}">
                <a16:creationId xmlns:a16="http://schemas.microsoft.com/office/drawing/2014/main" id="{41EB056D-7D36-54D8-1960-60871C3B20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0470" y="5934797"/>
            <a:ext cx="1890506" cy="754240"/>
          </a:xfrm>
          <a:prstGeom prst="rect">
            <a:avLst/>
          </a:prstGeom>
        </p:spPr>
      </p:pic>
      <p:pic>
        <p:nvPicPr>
          <p:cNvPr id="4" name="Picture 3" descr="A large group of people sitting at tables&#10;&#10;Description automatically generated with medium confidence">
            <a:extLst>
              <a:ext uri="{FF2B5EF4-FFF2-40B4-BE49-F238E27FC236}">
                <a16:creationId xmlns:a16="http://schemas.microsoft.com/office/drawing/2014/main" id="{1C222614-1E98-CC91-991D-1EAC4BDF0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258105" cy="2174785"/>
          </a:xfrm>
          <a:prstGeom prst="rect">
            <a:avLst/>
          </a:prstGeom>
        </p:spPr>
      </p:pic>
      <p:pic>
        <p:nvPicPr>
          <p:cNvPr id="6" name="Picture 5" descr="A person standing at a podium&#10;&#10;Description automatically generated with medium confidence">
            <a:extLst>
              <a:ext uri="{FF2B5EF4-FFF2-40B4-BE49-F238E27FC236}">
                <a16:creationId xmlns:a16="http://schemas.microsoft.com/office/drawing/2014/main" id="{B8B7CB65-3CC5-F736-2CEB-DA8E490E7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41608"/>
            <a:ext cx="3258105" cy="2174784"/>
          </a:xfrm>
          <a:prstGeom prst="rect">
            <a:avLst/>
          </a:prstGeom>
        </p:spPr>
      </p:pic>
      <p:pic>
        <p:nvPicPr>
          <p:cNvPr id="8" name="Picture 7" descr="A few people holding wine glasses&#10;&#10;Description automatically generated with medium confidence">
            <a:extLst>
              <a:ext uri="{FF2B5EF4-FFF2-40B4-BE49-F238E27FC236}">
                <a16:creationId xmlns:a16="http://schemas.microsoft.com/office/drawing/2014/main" id="{638B2F96-CE80-667D-157C-441A9CD3B0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83215"/>
            <a:ext cx="3258105" cy="2174785"/>
          </a:xfrm>
          <a:prstGeom prst="rect">
            <a:avLst/>
          </a:prstGeom>
        </p:spPr>
      </p:pic>
    </p:spTree>
    <p:extLst>
      <p:ext uri="{BB962C8B-B14F-4D97-AF65-F5344CB8AC3E}">
        <p14:creationId xmlns:p14="http://schemas.microsoft.com/office/powerpoint/2010/main" val="2656775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C24CF87-C5B8-4240-8F07-341F1213956D}"/>
              </a:ext>
            </a:extLst>
          </p:cNvPr>
          <p:cNvSpPr>
            <a:spLocks noGrp="1"/>
          </p:cNvSpPr>
          <p:nvPr>
            <p:ph idx="1"/>
          </p:nvPr>
        </p:nvSpPr>
        <p:spPr>
          <a:xfrm>
            <a:off x="3558192" y="1421278"/>
            <a:ext cx="5445771" cy="4149032"/>
          </a:xfrm>
        </p:spPr>
        <p:txBody>
          <a:bodyPr vert="horz" lIns="91440" tIns="45720" rIns="91440" bIns="45720" rtlCol="0" anchor="t">
            <a:noAutofit/>
          </a:bodyPr>
          <a:lstStyle/>
          <a:p>
            <a:pPr marL="0" indent="0">
              <a:buNone/>
            </a:pPr>
            <a:r>
              <a:rPr lang="en-US" sz="1600" b="1" i="0" u="none" strike="noStrike" baseline="0">
                <a:solidFill>
                  <a:srgbClr val="000000"/>
                </a:solidFill>
                <a:latin typeface="+mj-lt"/>
              </a:rPr>
              <a:t>Benefits</a:t>
            </a:r>
          </a:p>
          <a:p>
            <a:r>
              <a:rPr lang="en-US" sz="1600" b="1" i="0" u="none" strike="noStrike" baseline="0">
                <a:latin typeface="+mj-lt"/>
              </a:rPr>
              <a:t>4 x conference registrations (includes tickets to </a:t>
            </a:r>
            <a:r>
              <a:rPr lang="en-US" sz="1600" b="1" i="0" u="none" strike="noStrike" baseline="0">
                <a:solidFill>
                  <a:srgbClr val="211D1E"/>
                </a:solidFill>
                <a:latin typeface="+mj-lt"/>
              </a:rPr>
              <a:t>VIP Cocktail Hour</a:t>
            </a:r>
            <a:r>
              <a:rPr lang="en-US" sz="1600" b="1">
                <a:solidFill>
                  <a:srgbClr val="211D1E"/>
                </a:solidFill>
                <a:latin typeface="+mj-lt"/>
              </a:rPr>
              <a:t>, Conference Dinner and Breakfast event).</a:t>
            </a:r>
          </a:p>
          <a:p>
            <a:r>
              <a:rPr lang="en-US" sz="1600" b="1" i="0" u="none" strike="noStrike" baseline="0">
                <a:solidFill>
                  <a:srgbClr val="211D1E"/>
                </a:solidFill>
                <a:latin typeface="+mj-lt"/>
              </a:rPr>
              <a:t>VIP seating during dinner and breakfast events.</a:t>
            </a:r>
          </a:p>
          <a:p>
            <a:r>
              <a:rPr lang="en-US" sz="1600" b="1" i="0" u="none" strike="noStrike" baseline="0">
                <a:solidFill>
                  <a:srgbClr val="211D1E"/>
                </a:solidFill>
                <a:latin typeface="+mj-lt"/>
              </a:rPr>
              <a:t>Acknowledgment in conference opening session</a:t>
            </a:r>
          </a:p>
          <a:p>
            <a:r>
              <a:rPr lang="en-US" sz="1600" b="1">
                <a:solidFill>
                  <a:srgbClr val="211D1E"/>
                </a:solidFill>
                <a:latin typeface="+mj-lt"/>
              </a:rPr>
              <a:t>Option for Sponsor to give vote of thanks at the end of the event.</a:t>
            </a:r>
            <a:endParaRPr lang="en-US" sz="1600" b="1" i="0" u="none" strike="noStrike" baseline="0">
              <a:solidFill>
                <a:srgbClr val="211D1E"/>
              </a:solidFill>
              <a:latin typeface="+mj-lt"/>
            </a:endParaRPr>
          </a:p>
          <a:p>
            <a:r>
              <a:rPr lang="en-US" sz="1600" b="1" i="0" u="none" strike="noStrike" baseline="0">
                <a:solidFill>
                  <a:srgbClr val="211D1E"/>
                </a:solidFill>
                <a:latin typeface="+mj-lt"/>
              </a:rPr>
              <a:t>1 banner (to be supplied by sponsor) on stage during event (type and size of banner to be determined by </a:t>
            </a:r>
            <a:r>
              <a:rPr lang="en-US" sz="1600" b="1">
                <a:solidFill>
                  <a:srgbClr val="211D1E"/>
                </a:solidFill>
                <a:latin typeface="+mj-lt"/>
              </a:rPr>
              <a:t>i3net</a:t>
            </a:r>
            <a:r>
              <a:rPr lang="en-US" sz="1600" b="1" i="0" u="none" strike="noStrike" baseline="0">
                <a:solidFill>
                  <a:srgbClr val="211D1E"/>
                </a:solidFill>
                <a:latin typeface="+mj-lt"/>
              </a:rPr>
              <a:t>).</a:t>
            </a:r>
          </a:p>
          <a:p>
            <a:r>
              <a:rPr lang="en-US" sz="1600" b="1" i="0" u="none" strike="noStrike" baseline="0">
                <a:solidFill>
                  <a:srgbClr val="211D1E"/>
                </a:solidFill>
                <a:latin typeface="+mj-lt"/>
              </a:rPr>
              <a:t>Opportunity to have a </a:t>
            </a:r>
            <a:r>
              <a:rPr lang="en-US" sz="1600" b="1">
                <a:solidFill>
                  <a:srgbClr val="211D1E"/>
                </a:solidFill>
                <a:latin typeface="+mj-lt"/>
              </a:rPr>
              <a:t>stand</a:t>
            </a:r>
            <a:r>
              <a:rPr lang="en-US" sz="1600" b="1" i="0" u="none" strike="noStrike" baseline="0">
                <a:solidFill>
                  <a:srgbClr val="211D1E"/>
                </a:solidFill>
                <a:latin typeface="+mj-lt"/>
              </a:rPr>
              <a:t> at the </a:t>
            </a:r>
            <a:r>
              <a:rPr lang="en-US" sz="1600" b="1">
                <a:solidFill>
                  <a:srgbClr val="211D1E"/>
                </a:solidFill>
                <a:latin typeface="+mj-lt"/>
              </a:rPr>
              <a:t>E</a:t>
            </a:r>
            <a:r>
              <a:rPr lang="en-US" sz="1600" b="1" i="0" u="none" strike="noStrike" baseline="0">
                <a:solidFill>
                  <a:srgbClr val="211D1E"/>
                </a:solidFill>
                <a:latin typeface="+mj-lt"/>
              </a:rPr>
              <a:t>xpo.</a:t>
            </a:r>
          </a:p>
          <a:p>
            <a:r>
              <a:rPr lang="en-US" sz="1600" b="1" i="0" u="none" strike="noStrike" baseline="0">
                <a:solidFill>
                  <a:srgbClr val="211D1E"/>
                </a:solidFill>
                <a:latin typeface="+mj-lt"/>
              </a:rPr>
              <a:t>Logo on holding slide prior to sessions.</a:t>
            </a:r>
          </a:p>
          <a:p>
            <a:r>
              <a:rPr lang="en-US" sz="1600" b="1">
                <a:solidFill>
                  <a:srgbClr val="211D1E"/>
                </a:solidFill>
                <a:latin typeface="+mj-lt"/>
              </a:rPr>
              <a:t>Mentioned in events comms and social posts.</a:t>
            </a:r>
          </a:p>
          <a:p>
            <a:r>
              <a:rPr lang="en-US" sz="1600" b="1" i="0" u="none" strike="noStrike" baseline="0">
                <a:solidFill>
                  <a:srgbClr val="211D1E"/>
                </a:solidFill>
                <a:latin typeface="+mj-lt"/>
              </a:rPr>
              <a:t>Mentioned in the Showcase </a:t>
            </a:r>
            <a:r>
              <a:rPr lang="en-US" sz="1600" b="1">
                <a:solidFill>
                  <a:srgbClr val="211D1E"/>
                </a:solidFill>
                <a:latin typeface="+mj-lt"/>
              </a:rPr>
              <a:t>booklet. </a:t>
            </a:r>
            <a:endParaRPr lang="en-US" sz="1600" b="1" i="0" u="none" strike="noStrike" baseline="0">
              <a:solidFill>
                <a:srgbClr val="211D1E"/>
              </a:solidFill>
              <a:latin typeface="+mj-lt"/>
            </a:endParaRPr>
          </a:p>
          <a:p>
            <a:r>
              <a:rPr lang="en-US" sz="1600" b="1">
                <a:solidFill>
                  <a:srgbClr val="211D1E"/>
                </a:solidFill>
                <a:latin typeface="+mj-lt"/>
              </a:rPr>
              <a:t>Sponsor feature in the post event follow-up email to all attendees.</a:t>
            </a:r>
            <a:endParaRPr lang="en-US" sz="1600" b="1" i="0" u="none" strike="noStrike" baseline="0">
              <a:solidFill>
                <a:srgbClr val="211D1E"/>
              </a:solidFill>
              <a:latin typeface="+mj-lt"/>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rPr>
              <a:t>$10,000.</a:t>
            </a:r>
          </a:p>
          <a:p>
            <a:pPr marL="0" indent="0">
              <a:buNone/>
            </a:pPr>
            <a:endParaRPr lang="en-AU" sz="1300">
              <a:effectLst/>
              <a:latin typeface="Greycliff CF"/>
              <a:ea typeface="Calibri" panose="020F0502020204030204" pitchFamily="34" charset="0"/>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sp>
        <p:nvSpPr>
          <p:cNvPr id="15" name="Title 1">
            <a:extLst>
              <a:ext uri="{FF2B5EF4-FFF2-40B4-BE49-F238E27FC236}">
                <a16:creationId xmlns:a16="http://schemas.microsoft.com/office/drawing/2014/main" id="{940A296E-62D2-43AA-874D-E3A3F71C5D4D}"/>
              </a:ext>
            </a:extLst>
          </p:cNvPr>
          <p:cNvSpPr txBox="1">
            <a:spLocks/>
          </p:cNvSpPr>
          <p:nvPr/>
        </p:nvSpPr>
        <p:spPr>
          <a:xfrm>
            <a:off x="3356337" y="125134"/>
            <a:ext cx="6196035"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3800" b="1">
                <a:solidFill>
                  <a:srgbClr val="2C5697"/>
                </a:solidFill>
                <a:latin typeface="Greycliff CF Heavy"/>
                <a:ea typeface="Tahoma"/>
                <a:cs typeface="Tahoma"/>
              </a:rPr>
              <a:t>Showcase breakfast sponsor</a:t>
            </a:r>
            <a:endParaRPr lang="en-NZ" sz="3800" b="1">
              <a:solidFill>
                <a:srgbClr val="2C5697"/>
              </a:solidFill>
              <a:latin typeface="Greycliff CF Heavy"/>
              <a:ea typeface="Tahoma"/>
              <a:cs typeface="Tahoma"/>
            </a:endParaRPr>
          </a:p>
        </p:txBody>
      </p:sp>
      <p:sp>
        <p:nvSpPr>
          <p:cNvPr id="11" name="TextBox 10">
            <a:extLst>
              <a:ext uri="{FF2B5EF4-FFF2-40B4-BE49-F238E27FC236}">
                <a16:creationId xmlns:a16="http://schemas.microsoft.com/office/drawing/2014/main" id="{2FD08D1C-3EAE-4D1E-9946-5E7486F84375}"/>
              </a:ext>
            </a:extLst>
          </p:cNvPr>
          <p:cNvSpPr txBox="1"/>
          <p:nvPr/>
        </p:nvSpPr>
        <p:spPr>
          <a:xfrm>
            <a:off x="3356337" y="586118"/>
            <a:ext cx="4659084" cy="369332"/>
          </a:xfrm>
          <a:prstGeom prst="rect">
            <a:avLst/>
          </a:prstGeom>
          <a:noFill/>
        </p:spPr>
        <p:txBody>
          <a:bodyPr wrap="square">
            <a:spAutoFit/>
          </a:bodyPr>
          <a:lstStyle/>
          <a:p>
            <a:r>
              <a:rPr lang="en-US" b="1">
                <a:solidFill>
                  <a:srgbClr val="2C5697"/>
                </a:solidFill>
                <a:latin typeface="Greycliff CF Heavy"/>
                <a:ea typeface="Tahoma"/>
                <a:cs typeface="Tahoma"/>
              </a:rPr>
              <a:t>Huge brand visibility! </a:t>
            </a:r>
            <a:endParaRPr lang="en-AU">
              <a:solidFill>
                <a:srgbClr val="2C5697"/>
              </a:solidFill>
            </a:endParaRPr>
          </a:p>
        </p:txBody>
      </p:sp>
      <p:pic>
        <p:nvPicPr>
          <p:cNvPr id="2" name="Graphic 1">
            <a:extLst>
              <a:ext uri="{FF2B5EF4-FFF2-40B4-BE49-F238E27FC236}">
                <a16:creationId xmlns:a16="http://schemas.microsoft.com/office/drawing/2014/main" id="{1EEBF1CD-481C-52EA-0B36-E68E8A2E6D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0470" y="5934797"/>
            <a:ext cx="1890506" cy="754240"/>
          </a:xfrm>
          <a:prstGeom prst="rect">
            <a:avLst/>
          </a:prstGeom>
        </p:spPr>
      </p:pic>
      <p:pic>
        <p:nvPicPr>
          <p:cNvPr id="4" name="Picture 3" descr="A person talking to a group of people&#10;&#10;Description automatically generated with low confidence">
            <a:extLst>
              <a:ext uri="{FF2B5EF4-FFF2-40B4-BE49-F238E27FC236}">
                <a16:creationId xmlns:a16="http://schemas.microsoft.com/office/drawing/2014/main" id="{132AB5A6-4C6E-79E5-EC1C-F79F8E2E47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262312" cy="2177593"/>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5A795DB2-52AB-8385-017A-CE4CBE0C8E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22" y="2340203"/>
            <a:ext cx="3262312" cy="2177593"/>
          </a:xfrm>
          <a:prstGeom prst="rect">
            <a:avLst/>
          </a:prstGeom>
        </p:spPr>
      </p:pic>
      <p:pic>
        <p:nvPicPr>
          <p:cNvPr id="12" name="Picture 11" descr="A person standing at a podium&#10;&#10;Description automatically generated with medium confidence">
            <a:extLst>
              <a:ext uri="{FF2B5EF4-FFF2-40B4-BE49-F238E27FC236}">
                <a16:creationId xmlns:a16="http://schemas.microsoft.com/office/drawing/2014/main" id="{5B1C0534-5652-2D58-0C0E-F02800512A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80406"/>
            <a:ext cx="3262313" cy="2177594"/>
          </a:xfrm>
          <a:prstGeom prst="rect">
            <a:avLst/>
          </a:prstGeom>
        </p:spPr>
      </p:pic>
    </p:spTree>
    <p:extLst>
      <p:ext uri="{BB962C8B-B14F-4D97-AF65-F5344CB8AC3E}">
        <p14:creationId xmlns:p14="http://schemas.microsoft.com/office/powerpoint/2010/main" val="2411388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665" y="600516"/>
            <a:ext cx="5792200" cy="648072"/>
          </a:xfrm>
        </p:spPr>
        <p:txBody>
          <a:bodyPr>
            <a:normAutofit fontScale="90000"/>
          </a:bodyPr>
          <a:lstStyle/>
          <a:p>
            <a:pPr algn="l"/>
            <a:r>
              <a:rPr lang="en-NZ" b="1">
                <a:solidFill>
                  <a:srgbClr val="2C5697"/>
                </a:solidFill>
                <a:latin typeface="Greycliff CF Heavy"/>
                <a:ea typeface="Tahoma"/>
                <a:cs typeface="Tahoma"/>
              </a:rPr>
              <a:t>Conference Bag Sponsor</a:t>
            </a:r>
            <a:br>
              <a:rPr lang="en-NZ" sz="2300" b="1">
                <a:solidFill>
                  <a:srgbClr val="2C5697"/>
                </a:solidFill>
                <a:latin typeface="Greycliff CF Heavy"/>
                <a:ea typeface="Tahoma"/>
                <a:cs typeface="Tahoma"/>
              </a:rPr>
            </a:br>
            <a:r>
              <a:rPr lang="en-US" sz="2300" b="1">
                <a:solidFill>
                  <a:srgbClr val="2C5697"/>
                </a:solidFill>
                <a:latin typeface="Greycliff CF Heavy"/>
                <a:ea typeface="Tahoma"/>
                <a:cs typeface="Tahoma"/>
              </a:rPr>
              <a:t>Crowd favorite! Fantastic visibility. </a:t>
            </a:r>
            <a:br>
              <a:rPr lang="en-US" sz="2400" b="1">
                <a:solidFill>
                  <a:schemeClr val="accent1">
                    <a:lumMod val="50000"/>
                  </a:schemeClr>
                </a:solidFill>
                <a:latin typeface="Greycliff CF Heavy"/>
                <a:ea typeface="Tahoma"/>
                <a:cs typeface="Tahoma"/>
              </a:rPr>
            </a:br>
            <a:br>
              <a:rPr lang="en-US" sz="2400" b="1">
                <a:solidFill>
                  <a:schemeClr val="accent1">
                    <a:lumMod val="50000"/>
                  </a:schemeClr>
                </a:solidFill>
                <a:latin typeface="Greycliff CF Heavy"/>
                <a:ea typeface="Tahoma"/>
                <a:cs typeface="Tahoma"/>
              </a:rPr>
            </a:br>
            <a:endParaRPr lang="en-NZ" sz="2400" b="1">
              <a:solidFill>
                <a:schemeClr val="accent1">
                  <a:lumMod val="50000"/>
                </a:schemeClr>
              </a:solidFill>
              <a:latin typeface="Greycliff CF Heavy"/>
              <a:ea typeface="Tahoma"/>
              <a:cs typeface="Tahoma"/>
            </a:endParaRPr>
          </a:p>
        </p:txBody>
      </p:sp>
      <p:sp>
        <p:nvSpPr>
          <p:cNvPr id="3" name="Content Placeholder 2"/>
          <p:cNvSpPr>
            <a:spLocks noGrp="1"/>
          </p:cNvSpPr>
          <p:nvPr>
            <p:ph idx="1"/>
          </p:nvPr>
        </p:nvSpPr>
        <p:spPr>
          <a:xfrm>
            <a:off x="3698229" y="1246874"/>
            <a:ext cx="5445771" cy="4149032"/>
          </a:xfrm>
        </p:spPr>
        <p:txBody>
          <a:bodyPr vert="horz" lIns="91440" tIns="45720" rIns="91440" bIns="45720" rtlCol="0" anchor="t">
            <a:noAutofit/>
          </a:bodyPr>
          <a:lstStyle/>
          <a:p>
            <a:pPr marL="0" indent="0">
              <a:buNone/>
            </a:pPr>
            <a:r>
              <a:rPr lang="en-AU" sz="1800" b="1" i="0" u="none" strike="noStrike" baseline="0">
                <a:solidFill>
                  <a:srgbClr val="000000"/>
                </a:solidFill>
                <a:latin typeface="Greycliff CF"/>
              </a:rPr>
              <a:t>Benefits</a:t>
            </a:r>
          </a:p>
          <a:p>
            <a:r>
              <a:rPr lang="en-US" sz="1800" b="1" i="0" u="none" strike="noStrike" baseline="0">
                <a:solidFill>
                  <a:srgbClr val="211D1E"/>
                </a:solidFill>
                <a:latin typeface="Greycliff CF"/>
              </a:rPr>
              <a:t>Exclusive sponsorship of conference bag, for dinner and breakfast.</a:t>
            </a:r>
          </a:p>
          <a:p>
            <a:r>
              <a:rPr lang="en-US" sz="1800" b="1" i="0" u="none" strike="noStrike" baseline="0">
                <a:solidFill>
                  <a:srgbClr val="211D1E"/>
                </a:solidFill>
                <a:latin typeface="Greycliff CF"/>
              </a:rPr>
              <a:t>Option to provide branded delegate bags for the event. Bags to be provided by sponsor.</a:t>
            </a:r>
          </a:p>
          <a:p>
            <a:r>
              <a:rPr lang="en-AU" sz="1800" b="1" i="0" u="none" strike="noStrike" baseline="0">
                <a:solidFill>
                  <a:srgbClr val="211D1E"/>
                </a:solidFill>
                <a:latin typeface="Greycliff CF"/>
              </a:rPr>
              <a:t>Bags can be pre-filled with your items</a:t>
            </a:r>
          </a:p>
          <a:p>
            <a:r>
              <a:rPr lang="en-US" sz="1800" b="1" i="0" u="none" strike="noStrike" baseline="0">
                <a:solidFill>
                  <a:srgbClr val="211D1E"/>
                </a:solidFill>
                <a:latin typeface="Greycliff CF"/>
              </a:rPr>
              <a:t>2 </a:t>
            </a:r>
            <a:r>
              <a:rPr lang="en-US" sz="1800" b="1">
                <a:solidFill>
                  <a:srgbClr val="211D1E"/>
                </a:solidFill>
                <a:latin typeface="Greycliff CF"/>
              </a:rPr>
              <a:t>tickets to </a:t>
            </a:r>
            <a:r>
              <a:rPr lang="en-US" sz="1800" b="1" i="0" u="none" strike="noStrike" baseline="0">
                <a:solidFill>
                  <a:srgbClr val="211D1E"/>
                </a:solidFill>
                <a:latin typeface="Greycliff CF"/>
              </a:rPr>
              <a:t>Showcase Dinner and Breakfast.</a:t>
            </a:r>
          </a:p>
          <a:p>
            <a:r>
              <a:rPr lang="en-AU" sz="1800" b="1" i="0" u="none" strike="noStrike" baseline="0">
                <a:solidFill>
                  <a:srgbClr val="211D1E"/>
                </a:solidFill>
                <a:latin typeface="Greycliff CF"/>
              </a:rPr>
              <a:t>Company logo on conference website</a:t>
            </a:r>
          </a:p>
          <a:p>
            <a:r>
              <a:rPr lang="en-AU" sz="1800" b="1">
                <a:solidFill>
                  <a:srgbClr val="211D1E"/>
                </a:solidFill>
                <a:latin typeface="Greycliff CF"/>
              </a:rPr>
              <a:t>Company logo in conference booklet</a:t>
            </a:r>
          </a:p>
          <a:p>
            <a:r>
              <a:rPr lang="en-AU" sz="1800" b="1" i="0" u="none" strike="noStrike" baseline="0">
                <a:solidFill>
                  <a:srgbClr val="211D1E"/>
                </a:solidFill>
                <a:latin typeface="Greycliff CF"/>
              </a:rPr>
              <a:t>Comp</a:t>
            </a:r>
            <a:r>
              <a:rPr lang="en-AU" sz="1800" b="1">
                <a:solidFill>
                  <a:srgbClr val="211D1E"/>
                </a:solidFill>
                <a:latin typeface="Greycliff CF"/>
              </a:rPr>
              <a:t>any </a:t>
            </a:r>
            <a:r>
              <a:rPr lang="en-US" sz="1800" b="1">
                <a:solidFill>
                  <a:srgbClr val="211D1E"/>
                </a:solidFill>
                <a:latin typeface="Greycliff CF"/>
              </a:rPr>
              <a:t>l</a:t>
            </a:r>
            <a:r>
              <a:rPr lang="en-US" sz="1800" b="1" i="0" u="none" strike="noStrike" baseline="0">
                <a:solidFill>
                  <a:srgbClr val="211D1E"/>
                </a:solidFill>
                <a:latin typeface="Greycliff CF"/>
              </a:rPr>
              <a:t>ogo on sponsor banner.</a:t>
            </a:r>
            <a:endParaRPr lang="en-AU" sz="1200" b="1">
              <a:effectLst/>
              <a:latin typeface="Greycliff CF"/>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$3,000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C5697"/>
                </a:solidFill>
                <a:effectLst/>
                <a:uLnTx/>
                <a:uFillTx/>
                <a:latin typeface="Greycliff CF"/>
                <a:ea typeface="Tahoma"/>
                <a:cs typeface="Tahoma"/>
              </a:rPr>
              <a:t>Only 1 partnership available.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C5697"/>
                </a:solidFill>
                <a:effectLst/>
                <a:uLnTx/>
                <a:uFillTx/>
                <a:latin typeface="Greycliff CF"/>
                <a:ea typeface="Tahoma"/>
                <a:cs typeface="Tahoma"/>
              </a:rPr>
              <a:t>Will sell quickly!</a:t>
            </a:r>
            <a:endParaRPr kumimoji="0" lang="en-AU" sz="1800" b="1" i="0" u="none" strike="noStrike" kern="1200" cap="none" spc="0" normalizeH="0" baseline="0" noProof="0">
              <a:ln>
                <a:noFill/>
              </a:ln>
              <a:solidFill>
                <a:srgbClr val="2C5697"/>
              </a:solidFill>
              <a:effectLst/>
              <a:uLnTx/>
              <a:uFillTx/>
              <a:latin typeface="Greycliff CF"/>
              <a:ea typeface="Calibri" panose="020F0502020204030204" pitchFamily="34" charset="0"/>
            </a:endParaRPr>
          </a:p>
          <a:p>
            <a:pPr marL="0" indent="0">
              <a:buNone/>
            </a:pPr>
            <a:endParaRPr lang="en-AU" sz="1300">
              <a:effectLst/>
              <a:latin typeface="Greycliff CF"/>
              <a:ea typeface="Calibri" panose="020F0502020204030204" pitchFamily="34" charset="0"/>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pic>
        <p:nvPicPr>
          <p:cNvPr id="1028" name="Picture 4" descr="Home after - Oper8IT">
            <a:extLst>
              <a:ext uri="{FF2B5EF4-FFF2-40B4-BE49-F238E27FC236}">
                <a16:creationId xmlns:a16="http://schemas.microsoft.com/office/drawing/2014/main" id="{B6444E99-309C-4A4C-96F6-83D36E0678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6" y="600516"/>
            <a:ext cx="3634383" cy="2422921"/>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2BBE6222-C3AC-02FC-8BA8-ED41232EBA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4757" y="5905500"/>
            <a:ext cx="1890506" cy="754240"/>
          </a:xfrm>
          <a:prstGeom prst="rect">
            <a:avLst/>
          </a:prstGeom>
        </p:spPr>
      </p:pic>
      <p:pic>
        <p:nvPicPr>
          <p:cNvPr id="6" name="Picture 5">
            <a:extLst>
              <a:ext uri="{FF2B5EF4-FFF2-40B4-BE49-F238E27FC236}">
                <a16:creationId xmlns:a16="http://schemas.microsoft.com/office/drawing/2014/main" id="{FE881331-FEF8-F540-1EBD-D3025742C8D5}"/>
              </a:ext>
            </a:extLst>
          </p:cNvPr>
          <p:cNvPicPr>
            <a:picLocks noChangeAspect="1"/>
          </p:cNvPicPr>
          <p:nvPr/>
        </p:nvPicPr>
        <p:blipFill>
          <a:blip r:embed="rId6"/>
          <a:stretch>
            <a:fillRect/>
          </a:stretch>
        </p:blipFill>
        <p:spPr>
          <a:xfrm>
            <a:off x="0" y="3429000"/>
            <a:ext cx="3591820" cy="3160598"/>
          </a:xfrm>
          <a:prstGeom prst="rect">
            <a:avLst/>
          </a:prstGeom>
        </p:spPr>
      </p:pic>
    </p:spTree>
    <p:extLst>
      <p:ext uri="{BB962C8B-B14F-4D97-AF65-F5344CB8AC3E}">
        <p14:creationId xmlns:p14="http://schemas.microsoft.com/office/powerpoint/2010/main" val="681085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C24CF87-C5B8-4240-8F07-341F1213956D}"/>
              </a:ext>
            </a:extLst>
          </p:cNvPr>
          <p:cNvSpPr>
            <a:spLocks noGrp="1"/>
          </p:cNvSpPr>
          <p:nvPr>
            <p:ph idx="1"/>
          </p:nvPr>
        </p:nvSpPr>
        <p:spPr>
          <a:xfrm>
            <a:off x="3552150" y="1134962"/>
            <a:ext cx="5445771" cy="3174881"/>
          </a:xfrm>
        </p:spPr>
        <p:txBody>
          <a:bodyPr vert="horz" lIns="91440" tIns="45720" rIns="91440" bIns="45720" rtlCol="0" anchor="t">
            <a:noAutofit/>
          </a:bodyPr>
          <a:lstStyle/>
          <a:p>
            <a:pPr marL="0" indent="0">
              <a:buNone/>
            </a:pPr>
            <a:r>
              <a:rPr lang="en-AU" sz="1600" b="1" i="0" u="none" strike="noStrike" baseline="0">
                <a:solidFill>
                  <a:srgbClr val="000000"/>
                </a:solidFill>
                <a:latin typeface="Greycliff CF"/>
              </a:rPr>
              <a:t>Benefits</a:t>
            </a:r>
          </a:p>
          <a:p>
            <a:r>
              <a:rPr lang="en-US" sz="1600" b="1" i="0" u="none" strike="noStrike" baseline="0">
                <a:solidFill>
                  <a:srgbClr val="211D1E"/>
                </a:solidFill>
                <a:latin typeface="Greycliff CF"/>
              </a:rPr>
              <a:t>Option to provide branded pen and / or notepad for the event. Notepads and pens to be provided by sponsor.</a:t>
            </a:r>
          </a:p>
          <a:p>
            <a:r>
              <a:rPr lang="en-AU" sz="1600" b="1" i="0" u="none" strike="noStrike" baseline="0">
                <a:solidFill>
                  <a:srgbClr val="211D1E"/>
                </a:solidFill>
                <a:latin typeface="Greycliff CF"/>
              </a:rPr>
              <a:t>Your Notepads and pens will be placed at each table setting for the dinner and breakfast event. </a:t>
            </a:r>
          </a:p>
          <a:p>
            <a:r>
              <a:rPr lang="en-US" sz="1600" b="1" i="0" u="none" strike="noStrike" baseline="0">
                <a:solidFill>
                  <a:srgbClr val="211D1E"/>
                </a:solidFill>
                <a:latin typeface="Greycliff CF"/>
              </a:rPr>
              <a:t>2 tickets to Showcase Dinner and Breakfast </a:t>
            </a:r>
          </a:p>
          <a:p>
            <a:r>
              <a:rPr lang="en-AU" sz="1600" b="1">
                <a:solidFill>
                  <a:srgbClr val="211D1E"/>
                </a:solidFill>
                <a:latin typeface="Greycliff CF"/>
              </a:rPr>
              <a:t>Company</a:t>
            </a:r>
            <a:r>
              <a:rPr lang="en-AU" sz="1600" b="1" i="0" u="none" strike="noStrike" baseline="0">
                <a:solidFill>
                  <a:srgbClr val="211D1E"/>
                </a:solidFill>
                <a:latin typeface="Greycliff CF"/>
              </a:rPr>
              <a:t> logo on conference website.</a:t>
            </a:r>
          </a:p>
          <a:p>
            <a:r>
              <a:rPr lang="en-US" sz="1600" b="1">
                <a:solidFill>
                  <a:srgbClr val="211D1E"/>
                </a:solidFill>
                <a:latin typeface="Greycliff CF"/>
              </a:rPr>
              <a:t>Company l</a:t>
            </a:r>
            <a:r>
              <a:rPr lang="en-US" sz="1600" b="1" i="0" u="none" strike="noStrike" baseline="0">
                <a:solidFill>
                  <a:srgbClr val="211D1E"/>
                </a:solidFill>
                <a:latin typeface="Greycliff CF"/>
              </a:rPr>
              <a:t>ogo on sponsor banner.</a:t>
            </a:r>
            <a:endParaRPr lang="en-AU" sz="1100" b="1">
              <a:effectLst/>
              <a:latin typeface="Greycliff CF"/>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rPr>
              <a:t>$</a:t>
            </a:r>
            <a:r>
              <a:rPr lang="en-US" sz="1600" b="1">
                <a:solidFill>
                  <a:srgbClr val="211D1E"/>
                </a:solidFill>
                <a:latin typeface="+mj-lt"/>
                <a:ea typeface="Calibri" panose="020F0502020204030204" pitchFamily="34" charset="0"/>
              </a:rPr>
              <a:t>3,0</a:t>
            </a:r>
            <a:r>
              <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rPr>
              <a:t>00.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b="1">
                <a:solidFill>
                  <a:srgbClr val="211D1E"/>
                </a:solidFill>
                <a:latin typeface="+mj-lt"/>
                <a:ea typeface="Calibri" panose="020F0502020204030204" pitchFamily="34" charset="0"/>
              </a:rPr>
              <a:t>Popular option due to high visibility.</a:t>
            </a:r>
            <a:endParaRPr kumimoji="0" lang="en-US" sz="1600" b="1" i="0" u="none" strike="noStrike" kern="1200" cap="none" spc="0" normalizeH="0" baseline="0" noProof="0">
              <a:ln>
                <a:noFill/>
              </a:ln>
              <a:solidFill>
                <a:srgbClr val="211D1E"/>
              </a:solidFill>
              <a:effectLst/>
              <a:uLnTx/>
              <a:uFillTx/>
              <a:latin typeface="+mj-lt"/>
              <a:ea typeface="Calibri" panose="020F0502020204030204" pitchFamily="34" charset="0"/>
            </a:endParaRPr>
          </a:p>
          <a:p>
            <a:pPr marL="0" indent="0">
              <a:buNone/>
            </a:pPr>
            <a:endParaRPr lang="en-AU" sz="1300">
              <a:effectLst/>
              <a:latin typeface="Greycliff CF"/>
              <a:ea typeface="Calibri" panose="020F0502020204030204" pitchFamily="34" charset="0"/>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sp>
        <p:nvSpPr>
          <p:cNvPr id="15" name="Title 1">
            <a:extLst>
              <a:ext uri="{FF2B5EF4-FFF2-40B4-BE49-F238E27FC236}">
                <a16:creationId xmlns:a16="http://schemas.microsoft.com/office/drawing/2014/main" id="{940A296E-62D2-43AA-874D-E3A3F71C5D4D}"/>
              </a:ext>
            </a:extLst>
          </p:cNvPr>
          <p:cNvSpPr txBox="1">
            <a:spLocks/>
          </p:cNvSpPr>
          <p:nvPr/>
        </p:nvSpPr>
        <p:spPr>
          <a:xfrm>
            <a:off x="3525014" y="350145"/>
            <a:ext cx="5792200" cy="648072"/>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sz="14400" b="1">
                <a:solidFill>
                  <a:srgbClr val="2C5697"/>
                </a:solidFill>
                <a:latin typeface="Greycliff CF Heavy"/>
                <a:ea typeface="Tahoma"/>
                <a:cs typeface="Tahoma"/>
              </a:rPr>
              <a:t>Pen and notepad partner</a:t>
            </a:r>
            <a:br>
              <a:rPr lang="en-NZ" sz="9600" b="1">
                <a:solidFill>
                  <a:srgbClr val="2C5697"/>
                </a:solidFill>
                <a:latin typeface="Greycliff CF Heavy"/>
                <a:ea typeface="Tahoma"/>
                <a:cs typeface="Tahoma"/>
              </a:rPr>
            </a:br>
            <a:r>
              <a:rPr lang="en-US" sz="8000" b="1">
                <a:solidFill>
                  <a:srgbClr val="2C5697"/>
                </a:solidFill>
                <a:latin typeface="Greycliff CF Heavy"/>
                <a:ea typeface="Tahoma"/>
                <a:cs typeface="Tahoma"/>
              </a:rPr>
              <a:t>Crowd favorite! Fantastic visibility</a:t>
            </a:r>
            <a:r>
              <a:rPr lang="en-US" sz="8000" b="1">
                <a:solidFill>
                  <a:schemeClr val="accent1">
                    <a:lumMod val="50000"/>
                  </a:schemeClr>
                </a:solidFill>
                <a:latin typeface="Greycliff CF Heavy"/>
                <a:ea typeface="Tahoma"/>
                <a:cs typeface="Tahoma"/>
              </a:rPr>
              <a:t>.</a:t>
            </a:r>
            <a:endParaRPr lang="en-NZ" sz="2400" b="1">
              <a:solidFill>
                <a:schemeClr val="accent1">
                  <a:lumMod val="50000"/>
                </a:schemeClr>
              </a:solidFill>
              <a:latin typeface="Greycliff CF Heavy"/>
              <a:ea typeface="Tahoma"/>
              <a:cs typeface="Tahoma"/>
            </a:endParaRPr>
          </a:p>
        </p:txBody>
      </p:sp>
      <p:pic>
        <p:nvPicPr>
          <p:cNvPr id="2" name="Graphic 1">
            <a:extLst>
              <a:ext uri="{FF2B5EF4-FFF2-40B4-BE49-F238E27FC236}">
                <a16:creationId xmlns:a16="http://schemas.microsoft.com/office/drawing/2014/main" id="{C8EA11EE-CFB9-297E-CAD1-114246C752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0470" y="5934797"/>
            <a:ext cx="1890506" cy="75424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A7F366BF-5D0E-9866-0320-26DA1B40A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258237" cy="2174873"/>
          </a:xfrm>
          <a:prstGeom prst="rect">
            <a:avLst/>
          </a:prstGeom>
        </p:spPr>
      </p:pic>
      <p:pic>
        <p:nvPicPr>
          <p:cNvPr id="7" name="Picture 6" descr="A picture containing indoor, table, cluttered, desk&#10;&#10;Description automatically generated">
            <a:extLst>
              <a:ext uri="{FF2B5EF4-FFF2-40B4-BE49-F238E27FC236}">
                <a16:creationId xmlns:a16="http://schemas.microsoft.com/office/drawing/2014/main" id="{CB80E354-CD31-5BB7-2498-ECF19E7836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41563"/>
            <a:ext cx="3258237" cy="2174873"/>
          </a:xfrm>
          <a:prstGeom prst="rect">
            <a:avLst/>
          </a:prstGeom>
        </p:spPr>
      </p:pic>
      <p:pic>
        <p:nvPicPr>
          <p:cNvPr id="9" name="Picture 8" descr="A baseball hat on a table&#10;&#10;Description automatically generated with low confidence">
            <a:extLst>
              <a:ext uri="{FF2B5EF4-FFF2-40B4-BE49-F238E27FC236}">
                <a16:creationId xmlns:a16="http://schemas.microsoft.com/office/drawing/2014/main" id="{AA41CC0B-3BFC-D1C7-C160-CFE3972395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35808"/>
            <a:ext cx="3329126" cy="2222192"/>
          </a:xfrm>
          <a:prstGeom prst="rect">
            <a:avLst/>
          </a:prstGeom>
        </p:spPr>
      </p:pic>
    </p:spTree>
    <p:extLst>
      <p:ext uri="{BB962C8B-B14F-4D97-AF65-F5344CB8AC3E}">
        <p14:creationId xmlns:p14="http://schemas.microsoft.com/office/powerpoint/2010/main" val="877521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665" y="600516"/>
            <a:ext cx="5792200" cy="648072"/>
          </a:xfrm>
        </p:spPr>
        <p:txBody>
          <a:bodyPr>
            <a:normAutofit fontScale="90000"/>
          </a:bodyPr>
          <a:lstStyle/>
          <a:p>
            <a:pPr algn="l"/>
            <a:r>
              <a:rPr lang="en-NZ" sz="3600" b="1">
                <a:solidFill>
                  <a:srgbClr val="2C5697"/>
                </a:solidFill>
                <a:latin typeface="Greycliff CF Heavy"/>
                <a:ea typeface="Tahoma"/>
                <a:cs typeface="Tahoma"/>
              </a:rPr>
              <a:t>Tech Partner</a:t>
            </a:r>
            <a:br>
              <a:rPr lang="en-NZ" sz="2300" b="1">
                <a:solidFill>
                  <a:srgbClr val="2C5697"/>
                </a:solidFill>
                <a:latin typeface="Greycliff CF Heavy"/>
                <a:ea typeface="Tahoma"/>
                <a:cs typeface="Tahoma"/>
              </a:rPr>
            </a:br>
            <a:r>
              <a:rPr lang="en-US" sz="2300" b="1">
                <a:solidFill>
                  <a:srgbClr val="2C5697"/>
                </a:solidFill>
                <a:latin typeface="Greycliff CF Heavy"/>
                <a:ea typeface="Tahoma"/>
                <a:cs typeface="Tahoma"/>
              </a:rPr>
              <a:t>Crowd favorite! Fantastic visibility. </a:t>
            </a:r>
            <a:br>
              <a:rPr lang="en-US" sz="2400" b="1">
                <a:solidFill>
                  <a:schemeClr val="accent1">
                    <a:lumMod val="50000"/>
                  </a:schemeClr>
                </a:solidFill>
                <a:latin typeface="Greycliff CF Heavy"/>
                <a:ea typeface="Tahoma"/>
                <a:cs typeface="Tahoma"/>
              </a:rPr>
            </a:br>
            <a:br>
              <a:rPr lang="en-US" sz="2400" b="1">
                <a:solidFill>
                  <a:schemeClr val="accent1">
                    <a:lumMod val="50000"/>
                  </a:schemeClr>
                </a:solidFill>
                <a:latin typeface="Greycliff CF Heavy"/>
                <a:ea typeface="Tahoma"/>
                <a:cs typeface="Tahoma"/>
              </a:rPr>
            </a:br>
            <a:endParaRPr lang="en-NZ" sz="2400" b="1">
              <a:solidFill>
                <a:schemeClr val="accent1">
                  <a:lumMod val="50000"/>
                </a:schemeClr>
              </a:solidFill>
              <a:latin typeface="Greycliff CF Heavy"/>
              <a:ea typeface="Tahoma"/>
              <a:cs typeface="Tahoma"/>
            </a:endParaRPr>
          </a:p>
        </p:txBody>
      </p:sp>
      <p:sp>
        <p:nvSpPr>
          <p:cNvPr id="3" name="Content Placeholder 2"/>
          <p:cNvSpPr>
            <a:spLocks noGrp="1"/>
          </p:cNvSpPr>
          <p:nvPr>
            <p:ph idx="1"/>
          </p:nvPr>
        </p:nvSpPr>
        <p:spPr>
          <a:xfrm>
            <a:off x="3698229" y="1246874"/>
            <a:ext cx="5445771" cy="4149032"/>
          </a:xfrm>
        </p:spPr>
        <p:txBody>
          <a:bodyPr vert="horz" lIns="91440" tIns="45720" rIns="91440" bIns="45720" rtlCol="0" anchor="t">
            <a:noAutofit/>
          </a:bodyPr>
          <a:lstStyle/>
          <a:p>
            <a:pPr marL="0" indent="0">
              <a:buNone/>
            </a:pPr>
            <a:r>
              <a:rPr lang="en-US" sz="1800" b="1" i="0" u="none" strike="noStrike" baseline="0">
                <a:solidFill>
                  <a:srgbClr val="000000"/>
                </a:solidFill>
                <a:latin typeface="Greycliff CF"/>
              </a:rPr>
              <a:t>Benefits</a:t>
            </a:r>
          </a:p>
          <a:p>
            <a:pPr marL="0" indent="0">
              <a:buNone/>
            </a:pPr>
            <a:r>
              <a:rPr lang="en-US" sz="1800" b="1" i="0" u="none" strike="noStrike" baseline="0">
                <a:solidFill>
                  <a:srgbClr val="000000"/>
                </a:solidFill>
                <a:latin typeface="Greycliff CF"/>
              </a:rPr>
              <a:t>• </a:t>
            </a:r>
            <a:r>
              <a:rPr lang="en-US" sz="1800" b="1" i="0" u="none" strike="noStrike" baseline="0">
                <a:solidFill>
                  <a:srgbClr val="211D1E"/>
                </a:solidFill>
                <a:latin typeface="Greycliff CF"/>
              </a:rPr>
              <a:t>Exclusive sponsorship, one package only</a:t>
            </a:r>
          </a:p>
          <a:p>
            <a:pPr marL="0" indent="0">
              <a:buNone/>
            </a:pPr>
            <a:r>
              <a:rPr lang="en-US" sz="1800" b="1" i="0" u="none" strike="noStrike" baseline="0">
                <a:solidFill>
                  <a:srgbClr val="000000"/>
                </a:solidFill>
                <a:latin typeface="Greycliff CF"/>
              </a:rPr>
              <a:t>• </a:t>
            </a:r>
            <a:r>
              <a:rPr lang="en-US" sz="1800" b="1">
                <a:solidFill>
                  <a:srgbClr val="000000"/>
                </a:solidFill>
                <a:latin typeface="Greycliff CF"/>
              </a:rPr>
              <a:t>Sponsor the WIFI and </a:t>
            </a:r>
            <a:r>
              <a:rPr lang="en-US" sz="1800" b="1" err="1">
                <a:solidFill>
                  <a:srgbClr val="000000"/>
                </a:solidFill>
                <a:latin typeface="Greycliff CF"/>
              </a:rPr>
              <a:t>Slido</a:t>
            </a:r>
            <a:r>
              <a:rPr lang="en-US" sz="1800" b="1">
                <a:solidFill>
                  <a:srgbClr val="000000"/>
                </a:solidFill>
                <a:latin typeface="Greycliff CF"/>
              </a:rPr>
              <a:t> (conference moderating tool) includes c</a:t>
            </a:r>
            <a:r>
              <a:rPr lang="en-US" sz="1800" b="1" i="0" u="none" strike="noStrike" baseline="0">
                <a:solidFill>
                  <a:srgbClr val="000000"/>
                </a:solidFill>
                <a:latin typeface="Greycliff CF"/>
              </a:rPr>
              <a:t>ard at every seat with WIFI access information on one side and the sponsor’s logo and contact details on the other</a:t>
            </a:r>
          </a:p>
          <a:p>
            <a:pPr marL="0" indent="0">
              <a:buNone/>
            </a:pPr>
            <a:r>
              <a:rPr lang="en-US" sz="1800" b="1" i="0" u="none" strike="noStrike" baseline="0">
                <a:solidFill>
                  <a:srgbClr val="000000"/>
                </a:solidFill>
                <a:latin typeface="Greycliff CF"/>
              </a:rPr>
              <a:t>• Details displayed in the Dinner and Breakfast slide deck</a:t>
            </a:r>
          </a:p>
          <a:p>
            <a:pPr marL="0" indent="0">
              <a:buNone/>
            </a:pPr>
            <a:r>
              <a:rPr lang="en-US" sz="1800" b="1" i="0" u="none" strike="noStrike" baseline="0">
                <a:solidFill>
                  <a:srgbClr val="000000"/>
                </a:solidFill>
                <a:latin typeface="Greycliff CF"/>
              </a:rPr>
              <a:t>• Choice of WIFI password</a:t>
            </a:r>
          </a:p>
          <a:p>
            <a:pPr marL="0" indent="0">
              <a:buNone/>
            </a:pPr>
            <a:r>
              <a:rPr lang="en-US" sz="1800" b="1" i="0" u="none" strike="noStrike" baseline="0">
                <a:solidFill>
                  <a:srgbClr val="000000"/>
                </a:solidFill>
                <a:latin typeface="Greycliff CF"/>
              </a:rPr>
              <a:t>• C</a:t>
            </a:r>
            <a:r>
              <a:rPr lang="en-US" sz="1800" b="1">
                <a:solidFill>
                  <a:srgbClr val="000000"/>
                </a:solidFill>
                <a:latin typeface="Greycliff CF"/>
              </a:rPr>
              <a:t>ompany l</a:t>
            </a:r>
            <a:r>
              <a:rPr lang="en-US" sz="1800" b="1" i="0" u="none" strike="noStrike" baseline="0">
                <a:solidFill>
                  <a:srgbClr val="000000"/>
                </a:solidFill>
                <a:latin typeface="Greycliff CF"/>
              </a:rPr>
              <a:t>ogo in printed program</a:t>
            </a:r>
          </a:p>
          <a:p>
            <a:pPr marL="0" indent="0">
              <a:buNone/>
            </a:pPr>
            <a:r>
              <a:rPr lang="en-US" sz="1800" b="1" i="0" u="none" strike="noStrike" baseline="0">
                <a:solidFill>
                  <a:srgbClr val="000000"/>
                </a:solidFill>
                <a:latin typeface="Greycliff CF"/>
              </a:rPr>
              <a:t>• Company logo on conference website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$3,000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C5697"/>
                </a:solidFill>
                <a:effectLst/>
                <a:uLnTx/>
                <a:uFillTx/>
                <a:latin typeface="Greycliff CF"/>
                <a:ea typeface="Tahoma"/>
                <a:cs typeface="Tahoma"/>
              </a:rPr>
              <a:t>Only 1 partnership available.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C5697"/>
                </a:solidFill>
                <a:effectLst/>
                <a:uLnTx/>
                <a:uFillTx/>
                <a:latin typeface="Greycliff CF"/>
                <a:ea typeface="Tahoma"/>
                <a:cs typeface="Tahoma"/>
              </a:rPr>
              <a:t>Will sell quickly!</a:t>
            </a:r>
            <a:endParaRPr kumimoji="0" lang="en-AU" sz="1800" b="1" i="0" u="none" strike="noStrike" kern="1200" cap="none" spc="0" normalizeH="0" baseline="0" noProof="0">
              <a:ln>
                <a:noFill/>
              </a:ln>
              <a:solidFill>
                <a:srgbClr val="2C5697"/>
              </a:solidFill>
              <a:effectLst/>
              <a:uLnTx/>
              <a:uFillTx/>
              <a:latin typeface="Greycliff CF"/>
              <a:ea typeface="Calibri" panose="020F0502020204030204" pitchFamily="34" charset="0"/>
            </a:endParaRPr>
          </a:p>
          <a:p>
            <a:pPr marL="0" indent="0">
              <a:buNone/>
            </a:pPr>
            <a:endParaRPr lang="en-AU" sz="1300">
              <a:effectLst/>
              <a:latin typeface="Greycliff CF"/>
              <a:ea typeface="Calibri" panose="020F0502020204030204" pitchFamily="34" charset="0"/>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pic>
        <p:nvPicPr>
          <p:cNvPr id="15" name="Picture 14" descr="A picture containing person, hand&#10;&#10;Description automatically generated">
            <a:extLst>
              <a:ext uri="{FF2B5EF4-FFF2-40B4-BE49-F238E27FC236}">
                <a16:creationId xmlns:a16="http://schemas.microsoft.com/office/drawing/2014/main" id="{C0E70E1F-D5D9-42F7-80C1-D35DD36ED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 y="0"/>
            <a:ext cx="3333255" cy="2222170"/>
          </a:xfrm>
          <a:prstGeom prst="rect">
            <a:avLst/>
          </a:prstGeom>
        </p:spPr>
      </p:pic>
      <p:pic>
        <p:nvPicPr>
          <p:cNvPr id="4" name="Graphic 3">
            <a:extLst>
              <a:ext uri="{FF2B5EF4-FFF2-40B4-BE49-F238E27FC236}">
                <a16:creationId xmlns:a16="http://schemas.microsoft.com/office/drawing/2014/main" id="{E94BD2B3-59CF-0AF1-CFD5-6858955E50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0470" y="5934797"/>
            <a:ext cx="1890506" cy="754240"/>
          </a:xfrm>
          <a:prstGeom prst="rect">
            <a:avLst/>
          </a:prstGeom>
        </p:spPr>
      </p:pic>
      <p:pic>
        <p:nvPicPr>
          <p:cNvPr id="7" name="Picture 6" descr="A picture containing ceiling, indoor, person, people&#10;&#10;Description automatically generated">
            <a:extLst>
              <a:ext uri="{FF2B5EF4-FFF2-40B4-BE49-F238E27FC236}">
                <a16:creationId xmlns:a16="http://schemas.microsoft.com/office/drawing/2014/main" id="{209EC425-6E86-30AE-614B-688CAD0A35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 y="2466603"/>
            <a:ext cx="3333255" cy="2224948"/>
          </a:xfrm>
          <a:prstGeom prst="rect">
            <a:avLst/>
          </a:prstGeom>
        </p:spPr>
      </p:pic>
      <p:pic>
        <p:nvPicPr>
          <p:cNvPr id="1028" name="Picture 4" descr="1,386,400 Wifi Symbol Stock Photos, Pictures &amp; Royalty-Free ...">
            <a:extLst>
              <a:ext uri="{FF2B5EF4-FFF2-40B4-BE49-F238E27FC236}">
                <a16:creationId xmlns:a16="http://schemas.microsoft.com/office/drawing/2014/main" id="{4B92433A-4E2A-CC72-036D-45EAEC8FA2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786" y="4867252"/>
            <a:ext cx="2075631" cy="16991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B703EB-D89E-6623-7FC7-D843027AA607}"/>
              </a:ext>
            </a:extLst>
          </p:cNvPr>
          <p:cNvSpPr txBox="1"/>
          <p:nvPr/>
        </p:nvSpPr>
        <p:spPr>
          <a:xfrm rot="20078177">
            <a:off x="3798407" y="1398838"/>
            <a:ext cx="4705165" cy="2400657"/>
          </a:xfrm>
          <a:prstGeom prst="rect">
            <a:avLst/>
          </a:prstGeom>
          <a:noFill/>
        </p:spPr>
        <p:txBody>
          <a:bodyPr wrap="square" rtlCol="0">
            <a:spAutoFit/>
          </a:bodyPr>
          <a:lstStyle/>
          <a:p>
            <a:r>
              <a:rPr lang="en-US" sz="15000">
                <a:solidFill>
                  <a:srgbClr val="FF0000"/>
                </a:solidFill>
              </a:rPr>
              <a:t>SOLD</a:t>
            </a:r>
            <a:r>
              <a:rPr lang="en-US" sz="9600">
                <a:solidFill>
                  <a:srgbClr val="FF0000"/>
                </a:solidFill>
              </a:rPr>
              <a:t>!</a:t>
            </a:r>
            <a:endParaRPr lang="en-AU" sz="9600">
              <a:solidFill>
                <a:srgbClr val="FF0000"/>
              </a:solidFill>
            </a:endParaRPr>
          </a:p>
        </p:txBody>
      </p:sp>
    </p:spTree>
    <p:extLst>
      <p:ext uri="{BB962C8B-B14F-4D97-AF65-F5344CB8AC3E}">
        <p14:creationId xmlns:p14="http://schemas.microsoft.com/office/powerpoint/2010/main" val="421271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665" y="600516"/>
            <a:ext cx="5792200" cy="648072"/>
          </a:xfrm>
        </p:spPr>
        <p:txBody>
          <a:bodyPr>
            <a:normAutofit fontScale="90000"/>
          </a:bodyPr>
          <a:lstStyle/>
          <a:p>
            <a:pPr algn="l"/>
            <a:r>
              <a:rPr lang="en-NZ" sz="4000" b="1">
                <a:solidFill>
                  <a:srgbClr val="2C5697"/>
                </a:solidFill>
                <a:latin typeface="Greycliff CF Heavy"/>
                <a:ea typeface="Tahoma"/>
                <a:cs typeface="Tahoma"/>
              </a:rPr>
              <a:t>Water bottle partner</a:t>
            </a:r>
            <a:br>
              <a:rPr lang="en-NZ" sz="2300" b="1">
                <a:solidFill>
                  <a:srgbClr val="2C5697"/>
                </a:solidFill>
                <a:latin typeface="Greycliff CF Heavy"/>
                <a:ea typeface="Tahoma"/>
                <a:cs typeface="Tahoma"/>
              </a:rPr>
            </a:br>
            <a:r>
              <a:rPr lang="en-US" sz="2300" b="1">
                <a:solidFill>
                  <a:srgbClr val="2C5697"/>
                </a:solidFill>
                <a:latin typeface="Greycliff CF Heavy"/>
                <a:ea typeface="Tahoma"/>
                <a:cs typeface="Tahoma"/>
              </a:rPr>
              <a:t>Crowd favorite! Fantastic visibility. </a:t>
            </a:r>
            <a:br>
              <a:rPr lang="en-US" sz="2400" b="1">
                <a:solidFill>
                  <a:schemeClr val="accent1">
                    <a:lumMod val="50000"/>
                  </a:schemeClr>
                </a:solidFill>
                <a:latin typeface="Greycliff CF Heavy"/>
                <a:ea typeface="Tahoma"/>
                <a:cs typeface="Tahoma"/>
              </a:rPr>
            </a:br>
            <a:br>
              <a:rPr lang="en-US" sz="2400" b="1">
                <a:solidFill>
                  <a:schemeClr val="accent1">
                    <a:lumMod val="50000"/>
                  </a:schemeClr>
                </a:solidFill>
                <a:latin typeface="Greycliff CF Heavy"/>
                <a:ea typeface="Tahoma"/>
                <a:cs typeface="Tahoma"/>
              </a:rPr>
            </a:br>
            <a:endParaRPr lang="en-NZ" sz="2400" b="1">
              <a:solidFill>
                <a:schemeClr val="accent1">
                  <a:lumMod val="50000"/>
                </a:schemeClr>
              </a:solidFill>
              <a:latin typeface="Greycliff CF Heavy"/>
              <a:ea typeface="Tahoma"/>
              <a:cs typeface="Tahoma"/>
            </a:endParaRPr>
          </a:p>
        </p:txBody>
      </p:sp>
      <p:sp>
        <p:nvSpPr>
          <p:cNvPr id="3" name="Content Placeholder 2"/>
          <p:cNvSpPr>
            <a:spLocks noGrp="1"/>
          </p:cNvSpPr>
          <p:nvPr>
            <p:ph idx="1"/>
          </p:nvPr>
        </p:nvSpPr>
        <p:spPr>
          <a:xfrm>
            <a:off x="3698229" y="1246874"/>
            <a:ext cx="5445771" cy="4149032"/>
          </a:xfrm>
        </p:spPr>
        <p:txBody>
          <a:bodyPr vert="horz" lIns="91440" tIns="45720" rIns="91440" bIns="45720" rtlCol="0" anchor="t">
            <a:noAutofit/>
          </a:bodyPr>
          <a:lstStyle/>
          <a:p>
            <a:pPr marL="0" indent="0">
              <a:buNone/>
            </a:pPr>
            <a:r>
              <a:rPr lang="en-AU" sz="1800" b="1" i="0" u="none" strike="noStrike" baseline="0">
                <a:solidFill>
                  <a:srgbClr val="000000"/>
                </a:solidFill>
                <a:latin typeface="Greycliff CF"/>
              </a:rPr>
              <a:t>Benefits</a:t>
            </a:r>
          </a:p>
          <a:p>
            <a:r>
              <a:rPr lang="en-US" sz="1800" b="1" i="0" u="none" strike="noStrike" baseline="0">
                <a:solidFill>
                  <a:srgbClr val="211D1E"/>
                </a:solidFill>
                <a:latin typeface="Greycliff CF"/>
              </a:rPr>
              <a:t>Option to provide branded water bottles for the event. Bottles to be provided by sponsor.</a:t>
            </a:r>
          </a:p>
          <a:p>
            <a:r>
              <a:rPr lang="en-AU" sz="1800" b="1" i="0" u="none" strike="noStrike" baseline="0">
                <a:solidFill>
                  <a:srgbClr val="211D1E"/>
                </a:solidFill>
                <a:latin typeface="Greycliff CF"/>
              </a:rPr>
              <a:t>Water bottles will be placed at each table setting for the dinner and breakfast event. </a:t>
            </a:r>
          </a:p>
          <a:p>
            <a:r>
              <a:rPr lang="en-US" sz="1800" b="1" i="0" u="none" strike="noStrike" baseline="0">
                <a:solidFill>
                  <a:srgbClr val="211D1E"/>
                </a:solidFill>
                <a:latin typeface="Greycliff CF"/>
              </a:rPr>
              <a:t>2 tickets to Showcase Dinner and Breakfast</a:t>
            </a:r>
          </a:p>
          <a:p>
            <a:r>
              <a:rPr lang="en-AU" sz="1800" b="1" i="0" u="none" strike="noStrike" baseline="0">
                <a:solidFill>
                  <a:srgbClr val="211D1E"/>
                </a:solidFill>
                <a:latin typeface="Greycliff CF"/>
              </a:rPr>
              <a:t>Organisation logo on conference website</a:t>
            </a:r>
          </a:p>
          <a:p>
            <a:r>
              <a:rPr lang="en-US" sz="1800" b="1" i="0" u="none" strike="noStrike" baseline="0">
                <a:solidFill>
                  <a:srgbClr val="211D1E"/>
                </a:solidFill>
                <a:latin typeface="Greycliff CF"/>
              </a:rPr>
              <a:t>Logo on inside cover of printed program</a:t>
            </a:r>
          </a:p>
          <a:p>
            <a:r>
              <a:rPr lang="en-US" sz="1800" b="1" i="0" u="none" strike="noStrike" baseline="0">
                <a:solidFill>
                  <a:srgbClr val="211D1E"/>
                </a:solidFill>
                <a:latin typeface="Greycliff CF"/>
              </a:rPr>
              <a:t>Logo on sponsor banner</a:t>
            </a:r>
            <a:endParaRPr lang="en-AU" sz="1200" b="1">
              <a:effectLst/>
              <a:latin typeface="Greycliff CF"/>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Investment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11D1E"/>
                </a:solidFill>
                <a:effectLst/>
                <a:uLnTx/>
                <a:uFillTx/>
                <a:latin typeface="Greycliff CF"/>
                <a:ea typeface="Calibri" panose="020F0502020204030204" pitchFamily="34" charset="0"/>
              </a:rPr>
              <a:t>$3,000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4F81BD">
                    <a:lumMod val="50000"/>
                  </a:srgbClr>
                </a:solidFill>
                <a:effectLst/>
                <a:uLnTx/>
                <a:uFillTx/>
                <a:latin typeface="Greycliff CF"/>
                <a:ea typeface="Tahoma"/>
                <a:cs typeface="Tahoma"/>
              </a:rPr>
              <a:t>Only 1 partnership available.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4F81BD">
                    <a:lumMod val="50000"/>
                  </a:srgbClr>
                </a:solidFill>
                <a:effectLst/>
                <a:uLnTx/>
                <a:uFillTx/>
                <a:latin typeface="Greycliff CF"/>
                <a:ea typeface="Tahoma"/>
                <a:cs typeface="Tahoma"/>
              </a:rPr>
              <a:t>Will sell quickly!</a:t>
            </a:r>
            <a:endParaRPr kumimoji="0" lang="en-AU" sz="1800" b="1" i="0" u="none" strike="noStrike" kern="1200" cap="none" spc="0" normalizeH="0" baseline="0" noProof="0">
              <a:ln>
                <a:noFill/>
              </a:ln>
              <a:solidFill>
                <a:prstClr val="black"/>
              </a:solidFill>
              <a:effectLst/>
              <a:uLnTx/>
              <a:uFillTx/>
              <a:latin typeface="Greycliff CF"/>
              <a:ea typeface="Calibri" panose="020F0502020204030204" pitchFamily="34" charset="0"/>
            </a:endParaRPr>
          </a:p>
          <a:p>
            <a:pPr marL="0" indent="0">
              <a:buNone/>
            </a:pPr>
            <a:endParaRPr lang="en-AU" sz="1300">
              <a:effectLst/>
              <a:latin typeface="Greycliff CF"/>
              <a:ea typeface="Calibri" panose="020F0502020204030204" pitchFamily="34" charset="0"/>
            </a:endParaRPr>
          </a:p>
          <a:p>
            <a:pPr marL="0" indent="0">
              <a:buNone/>
            </a:pPr>
            <a:endParaRPr lang="en-NZ" sz="1000">
              <a:latin typeface="Greycliff CF" pitchFamily="50" charset="0"/>
            </a:endParaRPr>
          </a:p>
          <a:p>
            <a:pPr marL="0" indent="0">
              <a:buNone/>
            </a:pPr>
            <a:endParaRPr lang="en-NZ" sz="1000">
              <a:latin typeface="Century Gothic" panose="020B0502020202020204" pitchFamily="34" charset="0"/>
            </a:endParaRPr>
          </a:p>
          <a:p>
            <a:pPr marL="0" indent="0">
              <a:buNone/>
            </a:pPr>
            <a:endParaRPr lang="en-NZ" sz="1000" b="1">
              <a:solidFill>
                <a:srgbClr val="7030A0"/>
              </a:solidFill>
              <a:latin typeface="Century Gothic" panose="020B0502020202020204" pitchFamily="34" charset="0"/>
            </a:endParaRPr>
          </a:p>
          <a:p>
            <a:pPr marL="0" indent="0">
              <a:buNone/>
            </a:pPr>
            <a:endParaRPr lang="en-NZ" sz="1100"/>
          </a:p>
          <a:p>
            <a:pPr marL="0" indent="0">
              <a:buNone/>
            </a:pPr>
            <a:endParaRPr lang="en-NZ" sz="1100"/>
          </a:p>
        </p:txBody>
      </p:sp>
      <p:pic>
        <p:nvPicPr>
          <p:cNvPr id="8" name="Picture 7" descr="A group of people sitting at a table with papers and drinks&#10;&#10;Description automatically generated with low confidence">
            <a:extLst>
              <a:ext uri="{FF2B5EF4-FFF2-40B4-BE49-F238E27FC236}">
                <a16:creationId xmlns:a16="http://schemas.microsoft.com/office/drawing/2014/main" id="{35A9D281-F197-4DEF-A49F-20A5E95C6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07" y="-6658"/>
            <a:ext cx="3329093" cy="2222170"/>
          </a:xfrm>
          <a:prstGeom prst="rect">
            <a:avLst/>
          </a:prstGeom>
        </p:spPr>
      </p:pic>
      <p:pic>
        <p:nvPicPr>
          <p:cNvPr id="4" name="Graphic 3">
            <a:extLst>
              <a:ext uri="{FF2B5EF4-FFF2-40B4-BE49-F238E27FC236}">
                <a16:creationId xmlns:a16="http://schemas.microsoft.com/office/drawing/2014/main" id="{2C2ACB83-31E2-3DC2-E62E-C155F6DA12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0470" y="5934797"/>
            <a:ext cx="1890506" cy="754240"/>
          </a:xfrm>
          <a:prstGeom prst="rect">
            <a:avLst/>
          </a:prstGeom>
        </p:spPr>
      </p:pic>
      <p:pic>
        <p:nvPicPr>
          <p:cNvPr id="6" name="Picture 5">
            <a:extLst>
              <a:ext uri="{FF2B5EF4-FFF2-40B4-BE49-F238E27FC236}">
                <a16:creationId xmlns:a16="http://schemas.microsoft.com/office/drawing/2014/main" id="{86EA9A50-CB31-3222-9462-E0D111B0720C}"/>
              </a:ext>
            </a:extLst>
          </p:cNvPr>
          <p:cNvPicPr>
            <a:picLocks noChangeAspect="1"/>
          </p:cNvPicPr>
          <p:nvPr/>
        </p:nvPicPr>
        <p:blipFill>
          <a:blip r:embed="rId6"/>
          <a:stretch>
            <a:fillRect/>
          </a:stretch>
        </p:blipFill>
        <p:spPr>
          <a:xfrm>
            <a:off x="540528" y="2239618"/>
            <a:ext cx="2310368" cy="2325528"/>
          </a:xfrm>
          <a:prstGeom prst="rect">
            <a:avLst/>
          </a:prstGeom>
        </p:spPr>
      </p:pic>
      <p:pic>
        <p:nvPicPr>
          <p:cNvPr id="7" name="Picture 6">
            <a:extLst>
              <a:ext uri="{FF2B5EF4-FFF2-40B4-BE49-F238E27FC236}">
                <a16:creationId xmlns:a16="http://schemas.microsoft.com/office/drawing/2014/main" id="{FD6EB28E-0B02-3E04-8881-FEC4074344D4}"/>
              </a:ext>
            </a:extLst>
          </p:cNvPr>
          <p:cNvPicPr>
            <a:picLocks noChangeAspect="1"/>
          </p:cNvPicPr>
          <p:nvPr/>
        </p:nvPicPr>
        <p:blipFill>
          <a:blip r:embed="rId7"/>
          <a:stretch>
            <a:fillRect/>
          </a:stretch>
        </p:blipFill>
        <p:spPr>
          <a:xfrm>
            <a:off x="0" y="4618382"/>
            <a:ext cx="3391424" cy="2239618"/>
          </a:xfrm>
          <a:prstGeom prst="rect">
            <a:avLst/>
          </a:prstGeom>
        </p:spPr>
      </p:pic>
    </p:spTree>
    <p:extLst>
      <p:ext uri="{BB962C8B-B14F-4D97-AF65-F5344CB8AC3E}">
        <p14:creationId xmlns:p14="http://schemas.microsoft.com/office/powerpoint/2010/main" val="2876113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ed97eb7-18e6-4f5d-b627-5f2275ebf2b1" xsi:nil="true"/>
    <lcf76f155ced4ddcb4097134ff3c332f xmlns="1503ca2a-aaad-4c8d-bacc-6b5c8d1a3ed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A6612B2BFF0F46AB0D75FF48E656E9" ma:contentTypeVersion="16" ma:contentTypeDescription="Create a new document." ma:contentTypeScope="" ma:versionID="e0bed7bcb6fde6e34f6ce5ef2e78e0d2">
  <xsd:schema xmlns:xsd="http://www.w3.org/2001/XMLSchema" xmlns:xs="http://www.w3.org/2001/XMLSchema" xmlns:p="http://schemas.microsoft.com/office/2006/metadata/properties" xmlns:ns2="1503ca2a-aaad-4c8d-bacc-6b5c8d1a3ed0" xmlns:ns3="eed97eb7-18e6-4f5d-b627-5f2275ebf2b1" targetNamespace="http://schemas.microsoft.com/office/2006/metadata/properties" ma:root="true" ma:fieldsID="c9e399872b16c6b540e4750353146c87" ns2:_="" ns3:_="">
    <xsd:import namespace="1503ca2a-aaad-4c8d-bacc-6b5c8d1a3ed0"/>
    <xsd:import namespace="eed97eb7-18e6-4f5d-b627-5f2275ebf2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03ca2a-aaad-4c8d-bacc-6b5c8d1a3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4dbabd0-9780-4017-b118-7d8f58d2f16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d97eb7-18e6-4f5d-b627-5f2275ebf2b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cf6bf26-a3ed-4855-a680-e5f38a83a15d}" ma:internalName="TaxCatchAll" ma:showField="CatchAllData" ma:web="eed97eb7-18e6-4f5d-b627-5f2275ebf2b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C5FD84-FA85-4F0D-AD79-FC323E1ABDAC}">
  <ds:schemaRefs>
    <ds:schemaRef ds:uri="http://schemas.microsoft.com/sharepoint/v3/contenttype/forms"/>
  </ds:schemaRefs>
</ds:datastoreItem>
</file>

<file path=customXml/itemProps2.xml><?xml version="1.0" encoding="utf-8"?>
<ds:datastoreItem xmlns:ds="http://schemas.openxmlformats.org/officeDocument/2006/customXml" ds:itemID="{56E17BE1-48D4-4B48-AC6C-AC14A5052FF8}">
  <ds:schemaRefs>
    <ds:schemaRef ds:uri="1503ca2a-aaad-4c8d-bacc-6b5c8d1a3ed0"/>
    <ds:schemaRef ds:uri="eed97eb7-18e6-4f5d-b627-5f2275ebf2b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11D7D56-671D-4C51-8432-C6A3AE5AFD41}">
  <ds:schemaRefs>
    <ds:schemaRef ds:uri="1503ca2a-aaad-4c8d-bacc-6b5c8d1a3ed0"/>
    <ds:schemaRef ds:uri="eed97eb7-18e6-4f5d-b627-5f2275ebf2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19</Slides>
  <Notes>18</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2022 Showcase Overview</vt:lpstr>
      <vt:lpstr>PowerPoint Presentation</vt:lpstr>
      <vt:lpstr>PowerPoint Presentation</vt:lpstr>
      <vt:lpstr>PowerPoint Presentation</vt:lpstr>
      <vt:lpstr>Conference Bag Sponsor Crowd favorite! Fantastic visibility.   </vt:lpstr>
      <vt:lpstr>PowerPoint Presentation</vt:lpstr>
      <vt:lpstr>Tech Partner Crowd favorite! Fantastic visibility.   </vt:lpstr>
      <vt:lpstr>Water bottle partner Crowd favorite! Fantastic visibility.   </vt:lpstr>
      <vt:lpstr>Barista coffee cart sponsor Crowd favorite! Highly visited. Fantastic visibility.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be a part of the Illawarra Industry Showcase?</vt:lpstr>
      <vt:lpstr>Contact i3net to discuss the best package to achieve strong ROI for your business.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Wallace</dc:creator>
  <cp:revision>1</cp:revision>
  <cp:lastPrinted>2018-12-18T03:24:56Z</cp:lastPrinted>
  <dcterms:created xsi:type="dcterms:W3CDTF">2017-04-04T07:12:34Z</dcterms:created>
  <dcterms:modified xsi:type="dcterms:W3CDTF">2022-08-30T01:36:48Z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0x0101003CA6612B2BFF0F46AB0D75FF48E656E9</vt:lpwstr>
  </property>
  <property fmtid="{D5CDD505-2E9C-101B-9397-08002B2CF9AE}" pid="3" name="Order">
    <vt:r8>3600</vt:r8>
  </property>
  <property fmtid="{D5CDD505-2E9C-101B-9397-08002B2CF9AE}" pid="4" name="MediaServiceImageTags">
    <vt:lpwstr/>
  </property>
</Properties>
</file>